
<file path=[Content_Types].xml><?xml version="1.0" encoding="utf-8"?>
<Types xmlns="http://schemas.openxmlformats.org/package/2006/content-types">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Lst>
  <p:sldSz cx="12192000" cy="68580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 d="1"/>
          <a:sy n="1" d="1"/>
        </p:scale>
        <p:origin x="0" y="0"/>
      </p:cViewPr>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notesMaster" Target="notesMasters/notesMaster1.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85" name=""/>
        <p:cNvGrpSpPr/>
        <p:nvPr/>
      </p:nvGrpSpPr>
      <p:grpSpPr>
        <a:xfrm>
          <a:off x="0" y="0"/>
          <a:ext cx="0" cy="0"/>
          <a:chOff x="0" y="0"/>
          <a:chExt cx="0" cy="0"/>
        </a:xfrm>
      </p:grpSpPr>
      <p:sp>
        <p:nvSpPr>
          <p:cNvPr id="1048824" name="Rectangle 2"/>
          <p:cNvSpPr>
            <a:spLocks noGrp="1" noChangeArrowheads="1"/>
          </p:cNvSpPr>
          <p:nvPr>
            <p:ph type="hdr" sz="quarter"/>
          </p:nvPr>
        </p:nvSpPr>
        <p:spPr bwMode="auto">
          <a:xfrm>
            <a:off x="2" y="1"/>
            <a:ext cx="3076575" cy="512763"/>
          </a:xfrm>
          <a:prstGeom prst="rect">
            <a:avLst/>
          </a:prstGeom>
          <a:noFill/>
          <a:ln w="9525">
            <a:noFill/>
            <a:miter lim="800000"/>
          </a:ln>
          <a:effectLst/>
        </p:spPr>
        <p:txBody>
          <a:bodyPr vert="horz" wrap="square" lIns="91492" tIns="45745" rIns="91492" bIns="45745" numCol="1" anchor="t" anchorCtr="0" compatLnSpc="1"/>
          <a:lstStyle>
            <a:lvl1pPr algn="l">
              <a:defRPr sz="1100"/>
            </a:lvl1pPr>
          </a:lstStyle>
          <a:p>
            <a:endParaRPr lang="en-US"/>
          </a:p>
        </p:txBody>
      </p:sp>
      <p:sp>
        <p:nvSpPr>
          <p:cNvPr id="1048825" name="Rectangle 3"/>
          <p:cNvSpPr>
            <a:spLocks noGrp="1" noChangeArrowheads="1"/>
          </p:cNvSpPr>
          <p:nvPr>
            <p:ph type="dt" idx="1"/>
          </p:nvPr>
        </p:nvSpPr>
        <p:spPr bwMode="auto">
          <a:xfrm>
            <a:off x="4021139" y="1"/>
            <a:ext cx="3076575" cy="512763"/>
          </a:xfrm>
          <a:prstGeom prst="rect">
            <a:avLst/>
          </a:prstGeom>
          <a:noFill/>
          <a:ln w="9525">
            <a:noFill/>
            <a:miter lim="800000"/>
          </a:ln>
          <a:effectLst/>
        </p:spPr>
        <p:txBody>
          <a:bodyPr vert="horz" wrap="square" lIns="91492" tIns="45745" rIns="91492" bIns="45745" numCol="1" anchor="t" anchorCtr="0" compatLnSpc="1"/>
          <a:lstStyle>
            <a:lvl1pPr algn="r">
              <a:defRPr sz="1100"/>
            </a:lvl1pPr>
          </a:lstStyle>
          <a:p>
            <a:endParaRPr lang="en-US"/>
          </a:p>
        </p:txBody>
      </p:sp>
      <p:sp>
        <p:nvSpPr>
          <p:cNvPr id="1048826"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ln>
          <a:effectLst/>
        </p:spPr>
      </p:sp>
      <p:sp>
        <p:nvSpPr>
          <p:cNvPr id="1048827" name="Rectangle 5"/>
          <p:cNvSpPr>
            <a:spLocks noGrp="1" noChangeArrowheads="1"/>
          </p:cNvSpPr>
          <p:nvPr>
            <p:ph type="body" sz="quarter" idx="3"/>
          </p:nvPr>
        </p:nvSpPr>
        <p:spPr bwMode="auto">
          <a:xfrm>
            <a:off x="709614" y="4862514"/>
            <a:ext cx="5680075" cy="4605337"/>
          </a:xfrm>
          <a:prstGeom prst="rect">
            <a:avLst/>
          </a:prstGeom>
          <a:noFill/>
          <a:ln w="9525">
            <a:noFill/>
            <a:miter lim="800000"/>
          </a:ln>
          <a:effectLst/>
        </p:spPr>
        <p:txBody>
          <a:bodyPr vert="horz" wrap="square" lIns="91492" tIns="45745" rIns="91492" bIns="45745" numCol="1" anchor="t" anchorCtr="0" compatLnSpc="1"/>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smtClean="0"/>
          </a:p>
        </p:txBody>
      </p:sp>
      <p:sp>
        <p:nvSpPr>
          <p:cNvPr id="1048828" name="Rectangle 6"/>
          <p:cNvSpPr>
            <a:spLocks noGrp="1" noChangeArrowheads="1"/>
          </p:cNvSpPr>
          <p:nvPr>
            <p:ph type="ftr" sz="quarter" idx="4"/>
          </p:nvPr>
        </p:nvSpPr>
        <p:spPr bwMode="auto">
          <a:xfrm>
            <a:off x="2" y="9720264"/>
            <a:ext cx="3076575" cy="512762"/>
          </a:xfrm>
          <a:prstGeom prst="rect">
            <a:avLst/>
          </a:prstGeom>
          <a:noFill/>
          <a:ln w="9525">
            <a:noFill/>
            <a:miter lim="800000"/>
          </a:ln>
          <a:effectLst/>
        </p:spPr>
        <p:txBody>
          <a:bodyPr vert="horz" wrap="square" lIns="91492" tIns="45745" rIns="91492" bIns="45745" numCol="1" anchor="b" anchorCtr="0" compatLnSpc="1"/>
          <a:lstStyle>
            <a:lvl1pPr algn="l">
              <a:defRPr sz="1100"/>
            </a:lvl1pPr>
          </a:lstStyle>
          <a:p>
            <a:endParaRPr lang="en-US"/>
          </a:p>
        </p:txBody>
      </p:sp>
      <p:sp>
        <p:nvSpPr>
          <p:cNvPr id="1048829" name="Rectangle 7"/>
          <p:cNvSpPr>
            <a:spLocks noGrp="1" noChangeArrowheads="1"/>
          </p:cNvSpPr>
          <p:nvPr>
            <p:ph type="sldNum" sz="quarter" idx="5"/>
          </p:nvPr>
        </p:nvSpPr>
        <p:spPr bwMode="auto">
          <a:xfrm>
            <a:off x="4021139" y="9720264"/>
            <a:ext cx="3076575" cy="512762"/>
          </a:xfrm>
          <a:prstGeom prst="rect">
            <a:avLst/>
          </a:prstGeom>
          <a:noFill/>
          <a:ln w="9525">
            <a:noFill/>
            <a:miter lim="800000"/>
          </a:ln>
          <a:effectLst/>
        </p:spPr>
        <p:txBody>
          <a:bodyPr vert="horz" wrap="square" lIns="91492" tIns="45745" rIns="91492" bIns="45745" numCol="1" anchor="b" anchorCtr="0" compatLnSpc="1"/>
          <a:lstStyle>
            <a:lvl1pPr algn="r">
              <a:defRPr sz="1100"/>
            </a:lvl1pPr>
          </a:lstStyle>
          <a:p>
            <a:fld id="{A9A0EA98-5831-4853-B862-C702E6EB345C}" type="slidenum">
              <a:rPr lang="en-US"/>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mn-ea"/>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mn-ea"/>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mn-ea"/>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30" name=""/>
        <p:cNvGrpSpPr/>
        <p:nvPr/>
      </p:nvGrpSpPr>
      <p:grpSpPr>
        <a:xfrm>
          <a:off x="0" y="0"/>
          <a:ext cx="0" cy="0"/>
          <a:chOff x="0" y="0"/>
          <a:chExt cx="0" cy="0"/>
        </a:xfrm>
      </p:grpSpPr>
      <p:grpSp>
        <p:nvGrpSpPr>
          <p:cNvPr id="31" name="Group 6"/>
          <p:cNvGrpSpPr/>
          <p:nvPr/>
        </p:nvGrpSpPr>
        <p:grpSpPr>
          <a:xfrm>
            <a:off x="0" y="0"/>
            <a:ext cx="12192000" cy="6858000"/>
            <a:chOff x="0" y="0"/>
            <a:chExt cx="12192000" cy="6858000"/>
          </a:xfrm>
        </p:grpSpPr>
        <p:sp>
          <p:nvSpPr>
            <p:cNvPr id="1048591"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59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593"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1048594"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595"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fld>
            <a:endParaRPr lang="en-US" dirty="0"/>
          </a:p>
        </p:txBody>
      </p:sp>
      <p:sp>
        <p:nvSpPr>
          <p:cNvPr id="1048596"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048597"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598" name="Slide Number Placeholder 5"/>
          <p:cNvSpPr>
            <a:spLocks noGrp="1"/>
          </p:cNvSpPr>
          <p:nvPr>
            <p:ph type="sldNum" sz="quarter" idx="12"/>
          </p:nvPr>
        </p:nvSpPr>
        <p:spPr>
          <a:xfrm>
            <a:off x="10352540" y="295729"/>
            <a:ext cx="838199" cy="767687"/>
          </a:xfrm>
        </p:spPr>
        <p:txBody>
          <a:bodyPr/>
          <a:p>
            <a:fld id="{D57F1E4F-1CFF-5643-939E-217C01CDF56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77" name=""/>
        <p:cNvGrpSpPr/>
        <p:nvPr/>
      </p:nvGrpSpPr>
      <p:grpSpPr>
        <a:xfrm>
          <a:off x="0" y="0"/>
          <a:ext cx="0" cy="0"/>
          <a:chOff x="0" y="0"/>
          <a:chExt cx="0" cy="0"/>
        </a:xfrm>
      </p:grpSpPr>
      <p:grpSp>
        <p:nvGrpSpPr>
          <p:cNvPr id="78" name="Group 8"/>
          <p:cNvGrpSpPr/>
          <p:nvPr/>
        </p:nvGrpSpPr>
        <p:grpSpPr>
          <a:xfrm>
            <a:off x="0" y="0"/>
            <a:ext cx="12192000" cy="6858000"/>
            <a:chOff x="0" y="0"/>
            <a:chExt cx="12192000" cy="6858000"/>
          </a:xfrm>
        </p:grpSpPr>
        <p:sp>
          <p:nvSpPr>
            <p:cNvPr id="1048770"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771" name="Oval 16"/>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72" name="Oval 17"/>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73" name="Oval 18"/>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74" name="Oval 19"/>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75" name="Oval 20"/>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76"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777"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04877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779"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1048780"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81"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782" name="Date Placeholder 4"/>
          <p:cNvSpPr>
            <a:spLocks noGrp="1"/>
          </p:cNvSpPr>
          <p:nvPr>
            <p:ph type="dt" sz="half" idx="10"/>
          </p:nvPr>
        </p:nvSpPr>
        <p:spPr/>
        <p:txBody>
          <a:bodyPr/>
          <a:p>
            <a:fld id="{923A1CC3-2375-41D4-9E03-427CAF2A4C1A}" type="datetimeFigureOut">
              <a:rPr lang="en-US" dirty="0"/>
            </a:fld>
            <a:endParaRPr lang="en-US" dirty="0"/>
          </a:p>
        </p:txBody>
      </p:sp>
      <p:sp>
        <p:nvSpPr>
          <p:cNvPr id="1048783" name="Footer Placeholder 5"/>
          <p:cNvSpPr>
            <a:spLocks noGrp="1"/>
          </p:cNvSpPr>
          <p:nvPr>
            <p:ph type="ftr" sz="quarter" idx="11"/>
          </p:nvPr>
        </p:nvSpPr>
        <p:spPr/>
        <p:txBody>
          <a:bodyPr/>
          <a:p>
            <a:endParaRPr lang="en-US" dirty="0"/>
          </a:p>
        </p:txBody>
      </p:sp>
      <p:sp>
        <p:nvSpPr>
          <p:cNvPr id="1048784"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785" name="Slide Number Placeholder 6"/>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p:cSld name="Title and Caption">
    <p:spTree>
      <p:nvGrpSpPr>
        <p:cNvPr id="65" name=""/>
        <p:cNvGrpSpPr/>
        <p:nvPr/>
      </p:nvGrpSpPr>
      <p:grpSpPr>
        <a:xfrm>
          <a:off x="0" y="0"/>
          <a:ext cx="0" cy="0"/>
          <a:chOff x="0" y="0"/>
          <a:chExt cx="0" cy="0"/>
        </a:xfrm>
      </p:grpSpPr>
      <p:grpSp>
        <p:nvGrpSpPr>
          <p:cNvPr id="66" name="Group 6"/>
          <p:cNvGrpSpPr/>
          <p:nvPr/>
        </p:nvGrpSpPr>
        <p:grpSpPr>
          <a:xfrm>
            <a:off x="0" y="0"/>
            <a:ext cx="12192000" cy="6858000"/>
            <a:chOff x="0" y="0"/>
            <a:chExt cx="12192000" cy="6858000"/>
          </a:xfrm>
        </p:grpSpPr>
        <p:sp>
          <p:nvSpPr>
            <p:cNvPr id="1048667"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668" name="Oval 13"/>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69" name="Oval 14"/>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70" name="Oval 15"/>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71" name="Oval 17"/>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72" name="Oval 18"/>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73"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674"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04867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676"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1048677"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678" name="Date Placeholder 3"/>
          <p:cNvSpPr>
            <a:spLocks noGrp="1"/>
          </p:cNvSpPr>
          <p:nvPr>
            <p:ph type="dt" sz="half" idx="10"/>
          </p:nvPr>
        </p:nvSpPr>
        <p:spPr/>
        <p:txBody>
          <a:bodyPr/>
          <a:p>
            <a:fld id="{AFF16868-8199-4C2C-A5B1-63AEE139F88E}" type="datetimeFigureOut">
              <a:rPr lang="en-US" dirty="0"/>
            </a:fld>
            <a:endParaRPr lang="en-US" dirty="0"/>
          </a:p>
        </p:txBody>
      </p:sp>
      <p:sp>
        <p:nvSpPr>
          <p:cNvPr id="1048679" name="Footer Placeholder 4"/>
          <p:cNvSpPr>
            <a:spLocks noGrp="1"/>
          </p:cNvSpPr>
          <p:nvPr>
            <p:ph type="ftr" sz="quarter" idx="11"/>
          </p:nvPr>
        </p:nvSpPr>
        <p:spPr/>
        <p:txBody>
          <a:bodyPr/>
          <a:p>
            <a:endParaRPr lang="en-US" dirty="0"/>
          </a:p>
        </p:txBody>
      </p:sp>
      <p:sp>
        <p:nvSpPr>
          <p:cNvPr id="1048680"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81" name="Slide Number Placeholder 5"/>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p:cSld name="Quote with Caption">
    <p:spTree>
      <p:nvGrpSpPr>
        <p:cNvPr id="75" name=""/>
        <p:cNvGrpSpPr/>
        <p:nvPr/>
      </p:nvGrpSpPr>
      <p:grpSpPr>
        <a:xfrm>
          <a:off x="0" y="0"/>
          <a:ext cx="0" cy="0"/>
          <a:chOff x="0" y="0"/>
          <a:chExt cx="0" cy="0"/>
        </a:xfrm>
      </p:grpSpPr>
      <p:grpSp>
        <p:nvGrpSpPr>
          <p:cNvPr id="76" name="Group 2"/>
          <p:cNvGrpSpPr/>
          <p:nvPr/>
        </p:nvGrpSpPr>
        <p:grpSpPr>
          <a:xfrm>
            <a:off x="0" y="0"/>
            <a:ext cx="12192000" cy="6858000"/>
            <a:chOff x="0" y="0"/>
            <a:chExt cx="12192000" cy="6858000"/>
          </a:xfrm>
        </p:grpSpPr>
        <p:sp>
          <p:nvSpPr>
            <p:cNvPr id="1048752"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753" name="Oval 19"/>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54" name="Oval 21"/>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55" name="Oval 22"/>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56" name="Oval 23"/>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57" name="Oval 24"/>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58"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759"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76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761" name="TextBox 15"/>
          <p:cNvSpPr txBox="1"/>
          <p:nvPr/>
        </p:nvSpPr>
        <p:spPr bwMode="gray">
          <a:xfrm>
            <a:off x="881566" y="607336"/>
            <a:ext cx="801912" cy="1569660"/>
          </a:xfrm>
          <a:prstGeom prst="rect">
            <a:avLst/>
          </a:prstGeom>
          <a:noFill/>
        </p:spPr>
        <p:txBody>
          <a:bodyPr wrap="square" rtlCol="0">
            <a:spAutoFit/>
          </a:bodyPr>
          <a:p>
            <a:pPr algn="r"/>
            <a:r>
              <a:rPr lang="en-US" sz="9600" b="0" i="0" dirty="0">
                <a:solidFill>
                  <a:schemeClr val="accent1">
                    <a:lumMod val="60000"/>
                    <a:lumOff val="40000"/>
                  </a:schemeClr>
                </a:solidFill>
                <a:latin typeface="Arial" panose="020B0604020202020204"/>
                <a:cs typeface="Arial" panose="020B0604020202020204"/>
              </a:rPr>
              <a:t>“</a:t>
            </a:r>
            <a:endParaRPr lang="en-US" sz="9600" b="0" i="0" dirty="0">
              <a:solidFill>
                <a:schemeClr val="accent1">
                  <a:lumMod val="60000"/>
                  <a:lumOff val="40000"/>
                </a:schemeClr>
              </a:solidFill>
              <a:latin typeface="Arial" panose="020B0604020202020204"/>
              <a:cs typeface="Arial" panose="020B0604020202020204"/>
            </a:endParaRPr>
          </a:p>
        </p:txBody>
      </p:sp>
      <p:sp>
        <p:nvSpPr>
          <p:cNvPr id="1048762" name="TextBox 12"/>
          <p:cNvSpPr txBox="1"/>
          <p:nvPr/>
        </p:nvSpPr>
        <p:spPr bwMode="gray">
          <a:xfrm>
            <a:off x="9884458" y="2613787"/>
            <a:ext cx="652763" cy="1569660"/>
          </a:xfrm>
          <a:prstGeom prst="rect">
            <a:avLst/>
          </a:prstGeom>
          <a:noFill/>
        </p:spPr>
        <p:txBody>
          <a:bodyPr wrap="square" rtlCol="0">
            <a:spAutoFit/>
          </a:bodyPr>
          <a:p>
            <a:pPr algn="r"/>
            <a:r>
              <a:rPr lang="en-US" sz="9600" b="0" i="0" dirty="0">
                <a:solidFill>
                  <a:schemeClr val="accent1">
                    <a:lumMod val="60000"/>
                    <a:lumOff val="40000"/>
                  </a:schemeClr>
                </a:solidFill>
                <a:latin typeface="Arial" panose="020B0604020202020204"/>
                <a:cs typeface="Arial" panose="020B0604020202020204"/>
              </a:rPr>
              <a:t>”</a:t>
            </a:r>
            <a:endParaRPr lang="en-US" sz="9600" b="0" i="0" dirty="0">
              <a:solidFill>
                <a:schemeClr val="accent1">
                  <a:lumMod val="60000"/>
                  <a:lumOff val="40000"/>
                </a:schemeClr>
              </a:solidFill>
              <a:latin typeface="Arial" panose="020B0604020202020204"/>
              <a:cs typeface="Arial" panose="020B0604020202020204"/>
            </a:endParaRPr>
          </a:p>
        </p:txBody>
      </p:sp>
      <p:sp>
        <p:nvSpPr>
          <p:cNvPr id="1048763"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04876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765"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766" name="Date Placeholder 3"/>
          <p:cNvSpPr>
            <a:spLocks noGrp="1"/>
          </p:cNvSpPr>
          <p:nvPr>
            <p:ph type="dt" sz="half" idx="10"/>
          </p:nvPr>
        </p:nvSpPr>
        <p:spPr/>
        <p:txBody>
          <a:bodyPr/>
          <a:p>
            <a:fld id="{AAD9FF7F-6988-44CC-821B-644E70CD2F73}" type="datetimeFigureOut">
              <a:rPr lang="en-US" dirty="0"/>
            </a:fld>
            <a:endParaRPr lang="en-US" dirty="0"/>
          </a:p>
        </p:txBody>
      </p:sp>
      <p:sp>
        <p:nvSpPr>
          <p:cNvPr id="1048767" name="Footer Placeholder 4"/>
          <p:cNvSpPr>
            <a:spLocks noGrp="1"/>
          </p:cNvSpPr>
          <p:nvPr>
            <p:ph type="ftr" sz="quarter" idx="11"/>
          </p:nvPr>
        </p:nvSpPr>
        <p:spPr/>
        <p:txBody>
          <a:bodyPr/>
          <a:p>
            <a:endParaRPr lang="en-US" dirty="0"/>
          </a:p>
        </p:txBody>
      </p:sp>
      <p:sp>
        <p:nvSpPr>
          <p:cNvPr id="1048768"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769" name="Slide Number Placeholder 5"/>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p:cSld name="Name Card">
    <p:spTree>
      <p:nvGrpSpPr>
        <p:cNvPr id="63" name=""/>
        <p:cNvGrpSpPr/>
        <p:nvPr/>
      </p:nvGrpSpPr>
      <p:grpSpPr>
        <a:xfrm>
          <a:off x="0" y="0"/>
          <a:ext cx="0" cy="0"/>
          <a:chOff x="0" y="0"/>
          <a:chExt cx="0" cy="0"/>
        </a:xfrm>
      </p:grpSpPr>
      <p:grpSp>
        <p:nvGrpSpPr>
          <p:cNvPr id="64" name="Group 8"/>
          <p:cNvGrpSpPr/>
          <p:nvPr/>
        </p:nvGrpSpPr>
        <p:grpSpPr>
          <a:xfrm>
            <a:off x="0" y="0"/>
            <a:ext cx="12192000" cy="6858000"/>
            <a:chOff x="0" y="0"/>
            <a:chExt cx="12192000" cy="6858000"/>
          </a:xfrm>
        </p:grpSpPr>
        <p:sp>
          <p:nvSpPr>
            <p:cNvPr id="1048652"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653" name="Oval 14"/>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54" name="Oval 15"/>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55" name="Oval 16"/>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56" name="Oval 17"/>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57" name="Oval 18"/>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58"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659"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66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661"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1048662"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1048663" name="Date Placeholder 3"/>
          <p:cNvSpPr>
            <a:spLocks noGrp="1"/>
          </p:cNvSpPr>
          <p:nvPr>
            <p:ph type="dt" sz="half" idx="10"/>
          </p:nvPr>
        </p:nvSpPr>
        <p:spPr/>
        <p:txBody>
          <a:bodyPr/>
          <a:p>
            <a:fld id="{5C12C299-16B2-4475-990D-751901EACC14}" type="datetimeFigureOut">
              <a:rPr lang="en-US" dirty="0"/>
            </a:fld>
            <a:endParaRPr lang="en-US" dirty="0"/>
          </a:p>
        </p:txBody>
      </p:sp>
      <p:sp>
        <p:nvSpPr>
          <p:cNvPr id="1048664" name="Footer Placeholder 4"/>
          <p:cNvSpPr>
            <a:spLocks noGrp="1"/>
          </p:cNvSpPr>
          <p:nvPr>
            <p:ph type="ftr" sz="quarter" idx="11"/>
          </p:nvPr>
        </p:nvSpPr>
        <p:spPr/>
        <p:txBody>
          <a:bodyPr/>
          <a:p>
            <a:endParaRPr lang="en-US" dirty="0"/>
          </a:p>
        </p:txBody>
      </p:sp>
      <p:sp>
        <p:nvSpPr>
          <p:cNvPr id="1048665"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66" name="Slide Number Placeholder 5"/>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80" name=""/>
        <p:cNvGrpSpPr/>
        <p:nvPr/>
      </p:nvGrpSpPr>
      <p:grpSpPr>
        <a:xfrm>
          <a:off x="0" y="0"/>
          <a:ext cx="0" cy="0"/>
          <a:chOff x="0" y="0"/>
          <a:chExt cx="0" cy="0"/>
        </a:xfrm>
      </p:grpSpPr>
      <p:sp>
        <p:nvSpPr>
          <p:cNvPr id="104879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104879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794"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79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796"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797"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798"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cxnSp>
        <p:nvCxnSpPr>
          <p:cNvPr id="3145730"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31"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1048799" name="Date Placeholder 6"/>
          <p:cNvSpPr>
            <a:spLocks noGrp="1"/>
          </p:cNvSpPr>
          <p:nvPr>
            <p:ph type="dt" sz="half" idx="10"/>
          </p:nvPr>
        </p:nvSpPr>
        <p:spPr/>
        <p:txBody>
          <a:bodyPr/>
          <a:p>
            <a:fld id="{9FE86839-B9D8-4651-8783-F325ECE74E65}" type="datetimeFigureOut">
              <a:rPr lang="en-US" dirty="0"/>
            </a:fld>
            <a:endParaRPr lang="en-US" dirty="0"/>
          </a:p>
        </p:txBody>
      </p:sp>
      <p:sp>
        <p:nvSpPr>
          <p:cNvPr id="1048800" name="Footer Placeholder 7"/>
          <p:cNvSpPr>
            <a:spLocks noGrp="1"/>
          </p:cNvSpPr>
          <p:nvPr>
            <p:ph type="ftr" sz="quarter" idx="11"/>
          </p:nvPr>
        </p:nvSpPr>
        <p:spPr/>
        <p:txBody>
          <a:bodyPr/>
          <a:p>
            <a:endParaRPr lang="en-US" dirty="0"/>
          </a:p>
        </p:txBody>
      </p:sp>
      <p:sp>
        <p:nvSpPr>
          <p:cNvPr id="1048801" name="Slide Number Placeholder 8"/>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69" name=""/>
        <p:cNvGrpSpPr/>
        <p:nvPr/>
      </p:nvGrpSpPr>
      <p:grpSpPr>
        <a:xfrm>
          <a:off x="0" y="0"/>
          <a:ext cx="0" cy="0"/>
          <a:chOff x="0" y="0"/>
          <a:chExt cx="0" cy="0"/>
        </a:xfrm>
      </p:grpSpPr>
      <p:sp>
        <p:nvSpPr>
          <p:cNvPr id="1048699"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1048700"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701"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0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703"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704"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05"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706"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707"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08"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cxnSp>
        <p:nvCxnSpPr>
          <p:cNvPr id="3145728"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29"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1048709" name="Date Placeholder 6"/>
          <p:cNvSpPr>
            <a:spLocks noGrp="1"/>
          </p:cNvSpPr>
          <p:nvPr>
            <p:ph type="dt" sz="half" idx="10"/>
          </p:nvPr>
        </p:nvSpPr>
        <p:spPr/>
        <p:txBody>
          <a:bodyPr/>
          <a:p>
            <a:fld id="{FD484F64-32F6-45C5-931F-ADC1662401D0}" type="datetimeFigureOut">
              <a:rPr lang="en-US" dirty="0"/>
            </a:fld>
            <a:endParaRPr lang="en-US" dirty="0"/>
          </a:p>
        </p:txBody>
      </p:sp>
      <p:sp>
        <p:nvSpPr>
          <p:cNvPr id="1048710" name="Footer Placeholder 7"/>
          <p:cNvSpPr>
            <a:spLocks noGrp="1"/>
          </p:cNvSpPr>
          <p:nvPr>
            <p:ph type="ftr" sz="quarter" idx="11"/>
          </p:nvPr>
        </p:nvSpPr>
        <p:spPr>
          <a:xfrm>
            <a:off x="561111" y="6391838"/>
            <a:ext cx="3644282" cy="304801"/>
          </a:xfrm>
        </p:spPr>
        <p:txBody>
          <a:bodyPr/>
          <a:p>
            <a:endParaRPr lang="en-US" dirty="0"/>
          </a:p>
        </p:txBody>
      </p:sp>
      <p:sp>
        <p:nvSpPr>
          <p:cNvPr id="1048711" name="Slide Number Placeholder 8"/>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83" name=""/>
        <p:cNvGrpSpPr/>
        <p:nvPr/>
      </p:nvGrpSpPr>
      <p:grpSpPr>
        <a:xfrm>
          <a:off x="0" y="0"/>
          <a:ext cx="0" cy="0"/>
          <a:chOff x="0" y="0"/>
          <a:chExt cx="0" cy="0"/>
        </a:xfrm>
      </p:grpSpPr>
      <p:sp>
        <p:nvSpPr>
          <p:cNvPr id="1048819" name="Title 1"/>
          <p:cNvSpPr>
            <a:spLocks noGrp="1"/>
          </p:cNvSpPr>
          <p:nvPr>
            <p:ph type="title"/>
          </p:nvPr>
        </p:nvSpPr>
        <p:spPr>
          <a:xfrm>
            <a:off x="1154954" y="973668"/>
            <a:ext cx="8825659" cy="706964"/>
          </a:xfrm>
        </p:spPr>
        <p:txBody>
          <a:bodyPr/>
          <a:p>
            <a:r>
              <a:rPr lang="en-US"/>
              <a:t>Click to edit Master title style</a:t>
            </a:r>
            <a:endParaRPr lang="en-US" dirty="0"/>
          </a:p>
        </p:txBody>
      </p:sp>
      <p:sp>
        <p:nvSpPr>
          <p:cNvPr id="1048820" name="Vertical Text Placeholder 2"/>
          <p:cNvSpPr>
            <a:spLocks noGrp="1"/>
          </p:cNvSpPr>
          <p:nvPr>
            <p:ph type="body" orient="vert" idx="1"/>
          </p:nvPr>
        </p:nvSpPr>
        <p:spPr>
          <a:xfrm>
            <a:off x="1154954" y="2603500"/>
            <a:ext cx="8825659" cy="3416300"/>
          </a:xfrm>
        </p:spPr>
        <p:txBody>
          <a:bodyPr vert="eaVert" anchor="t" anchorCtr="0"/>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821" name="Date Placeholder 3"/>
          <p:cNvSpPr>
            <a:spLocks noGrp="1"/>
          </p:cNvSpPr>
          <p:nvPr>
            <p:ph type="dt" sz="half" idx="10"/>
          </p:nvPr>
        </p:nvSpPr>
        <p:spPr>
          <a:xfrm>
            <a:off x="10695439" y="6391838"/>
            <a:ext cx="990599" cy="304799"/>
          </a:xfrm>
        </p:spPr>
        <p:txBody>
          <a:bodyPr/>
          <a:p>
            <a:fld id="{53086D93-FCAC-47E0-A2EE-787E62CA814C}" type="datetimeFigureOut">
              <a:rPr lang="en-US" dirty="0"/>
            </a:fld>
            <a:endParaRPr lang="en-US" dirty="0"/>
          </a:p>
        </p:txBody>
      </p:sp>
      <p:sp>
        <p:nvSpPr>
          <p:cNvPr id="1048822" name="Footer Placeholder 4"/>
          <p:cNvSpPr>
            <a:spLocks noGrp="1"/>
          </p:cNvSpPr>
          <p:nvPr>
            <p:ph type="ftr" sz="quarter" idx="11"/>
          </p:nvPr>
        </p:nvSpPr>
        <p:spPr/>
        <p:txBody>
          <a:bodyPr/>
          <a:p>
            <a:endParaRPr lang="en-US" dirty="0"/>
          </a:p>
        </p:txBody>
      </p:sp>
      <p:sp>
        <p:nvSpPr>
          <p:cNvPr id="1048823" name="Slide Number Placeholder 5"/>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73" name=""/>
        <p:cNvGrpSpPr/>
        <p:nvPr/>
      </p:nvGrpSpPr>
      <p:grpSpPr>
        <a:xfrm>
          <a:off x="0" y="0"/>
          <a:ext cx="0" cy="0"/>
          <a:chOff x="0" y="0"/>
          <a:chExt cx="0" cy="0"/>
        </a:xfrm>
      </p:grpSpPr>
      <p:grpSp>
        <p:nvGrpSpPr>
          <p:cNvPr id="74" name="Group 8"/>
          <p:cNvGrpSpPr/>
          <p:nvPr/>
        </p:nvGrpSpPr>
        <p:grpSpPr>
          <a:xfrm>
            <a:off x="0" y="0"/>
            <a:ext cx="12192000" cy="6858000"/>
            <a:chOff x="0" y="0"/>
            <a:chExt cx="12192000" cy="6858000"/>
          </a:xfrm>
        </p:grpSpPr>
        <p:sp>
          <p:nvSpPr>
            <p:cNvPr id="1048736"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737" name="Oval 14"/>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38" name="Oval 15"/>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39" name="Oval 17"/>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40" name="Oval 18"/>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41" name="Oval 19"/>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42"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743"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74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74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746" name="Vertical Title 1"/>
          <p:cNvSpPr>
            <a:spLocks noGrp="1"/>
          </p:cNvSpPr>
          <p:nvPr>
            <p:ph type="title" orient="vert"/>
          </p:nvPr>
        </p:nvSpPr>
        <p:spPr>
          <a:xfrm>
            <a:off x="8585235" y="1278467"/>
            <a:ext cx="1409965" cy="4748590"/>
          </a:xfrm>
        </p:spPr>
        <p:txBody>
          <a:bodyPr vert="eaVert" anchor="b" anchorCtr="0"/>
          <a:p>
            <a:r>
              <a:rPr lang="en-US"/>
              <a:t>Click to edit Master title style</a:t>
            </a:r>
            <a:endParaRPr lang="en-US" dirty="0"/>
          </a:p>
        </p:txBody>
      </p:sp>
      <p:sp>
        <p:nvSpPr>
          <p:cNvPr id="1048747" name="Vertical Text Placeholder 2"/>
          <p:cNvSpPr>
            <a:spLocks noGrp="1"/>
          </p:cNvSpPr>
          <p:nvPr>
            <p:ph type="body" orient="vert" idx="1"/>
          </p:nvPr>
        </p:nvSpPr>
        <p:spPr>
          <a:xfrm>
            <a:off x="1154954" y="1278467"/>
            <a:ext cx="6256025" cy="4748590"/>
          </a:xfrm>
        </p:spPr>
        <p:txBody>
          <a:bodyPr vert="eaVert"/>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748" name="Date Placeholder 3"/>
          <p:cNvSpPr>
            <a:spLocks noGrp="1"/>
          </p:cNvSpPr>
          <p:nvPr>
            <p:ph type="dt" sz="half" idx="10"/>
          </p:nvPr>
        </p:nvSpPr>
        <p:spPr>
          <a:xfrm>
            <a:off x="10653104" y="6391838"/>
            <a:ext cx="992135" cy="304799"/>
          </a:xfrm>
        </p:spPr>
        <p:txBody>
          <a:bodyPr/>
          <a:p>
            <a:fld id="{CDA879A6-0FD0-4734-A311-86BFCA472E6E}" type="datetimeFigureOut">
              <a:rPr lang="en-US" dirty="0"/>
            </a:fld>
            <a:endParaRPr lang="en-US" dirty="0"/>
          </a:p>
        </p:txBody>
      </p:sp>
      <p:sp>
        <p:nvSpPr>
          <p:cNvPr id="1048749" name="Footer Placeholder 4"/>
          <p:cNvSpPr>
            <a:spLocks noGrp="1"/>
          </p:cNvSpPr>
          <p:nvPr>
            <p:ph type="ftr" sz="quarter" idx="11"/>
          </p:nvPr>
        </p:nvSpPr>
        <p:spPr/>
        <p:txBody>
          <a:bodyPr/>
          <a:p>
            <a:endParaRPr lang="en-US" dirty="0"/>
          </a:p>
        </p:txBody>
      </p:sp>
      <p:sp>
        <p:nvSpPr>
          <p:cNvPr id="1048750"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751" name="Slide Number Placeholder 5"/>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42" name=""/>
        <p:cNvGrpSpPr/>
        <p:nvPr/>
      </p:nvGrpSpPr>
      <p:grpSpPr>
        <a:xfrm>
          <a:off x="0" y="0"/>
          <a:ext cx="0" cy="0"/>
          <a:chOff x="0" y="0"/>
          <a:chExt cx="0" cy="0"/>
        </a:xfrm>
      </p:grpSpPr>
      <p:sp>
        <p:nvSpPr>
          <p:cNvPr id="1048601" name="Title 1"/>
          <p:cNvSpPr>
            <a:spLocks noGrp="1"/>
          </p:cNvSpPr>
          <p:nvPr>
            <p:ph type="title"/>
          </p:nvPr>
        </p:nvSpPr>
        <p:spPr/>
        <p:txBody>
          <a:bodyPr/>
          <a:p>
            <a:r>
              <a:rPr lang="en-US"/>
              <a:t>Click to edit Master title style</a:t>
            </a:r>
            <a:endParaRPr lang="en-US" dirty="0"/>
          </a:p>
        </p:txBody>
      </p:sp>
      <p:sp>
        <p:nvSpPr>
          <p:cNvPr id="1048602" name="Content Placeholder 2"/>
          <p:cNvSpPr>
            <a:spLocks noGrp="1"/>
          </p:cNvSpPr>
          <p:nvPr>
            <p:ph idx="1"/>
          </p:nvPr>
        </p:nvSpPr>
        <p:spPr>
          <a:xfrm>
            <a:off x="1154954" y="2603500"/>
            <a:ext cx="8825659" cy="3416300"/>
          </a:xfrm>
        </p:spPr>
        <p:txBody>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03" name="Date Placeholder 3"/>
          <p:cNvSpPr>
            <a:spLocks noGrp="1"/>
          </p:cNvSpPr>
          <p:nvPr>
            <p:ph type="dt" sz="half" idx="10"/>
          </p:nvPr>
        </p:nvSpPr>
        <p:spPr/>
        <p:txBody>
          <a:bodyPr/>
          <a:p>
            <a:fld id="{19C9CA7B-DFD4-44B5-8C60-D14B8CD1FB59}" type="datetimeFigureOut">
              <a:rPr lang="en-US" dirty="0"/>
            </a:fld>
            <a:endParaRPr lang="en-US" dirty="0"/>
          </a:p>
        </p:txBody>
      </p:sp>
      <p:sp>
        <p:nvSpPr>
          <p:cNvPr id="1048604" name="Footer Placeholder 4"/>
          <p:cNvSpPr>
            <a:spLocks noGrp="1"/>
          </p:cNvSpPr>
          <p:nvPr>
            <p:ph type="ftr" sz="quarter" idx="11"/>
          </p:nvPr>
        </p:nvSpPr>
        <p:spPr/>
        <p:txBody>
          <a:bodyPr/>
          <a:p>
            <a:endParaRPr lang="en-US" dirty="0"/>
          </a:p>
        </p:txBody>
      </p:sp>
      <p:sp>
        <p:nvSpPr>
          <p:cNvPr id="1048605" name="Slide Number Placeholder 5"/>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spTree>
      <p:nvGrpSpPr>
        <p:cNvPr id="70" name=""/>
        <p:cNvGrpSpPr/>
        <p:nvPr/>
      </p:nvGrpSpPr>
      <p:grpSpPr>
        <a:xfrm>
          <a:off x="0" y="0"/>
          <a:ext cx="0" cy="0"/>
          <a:chOff x="0" y="0"/>
          <a:chExt cx="0" cy="0"/>
        </a:xfrm>
      </p:grpSpPr>
      <p:grpSp>
        <p:nvGrpSpPr>
          <p:cNvPr id="71" name="Group 7"/>
          <p:cNvGrpSpPr/>
          <p:nvPr/>
        </p:nvGrpSpPr>
        <p:grpSpPr>
          <a:xfrm>
            <a:off x="0" y="0"/>
            <a:ext cx="12192000" cy="6858000"/>
            <a:chOff x="0" y="0"/>
            <a:chExt cx="12192000" cy="6858000"/>
          </a:xfrm>
        </p:grpSpPr>
        <p:sp>
          <p:nvSpPr>
            <p:cNvPr id="1048712"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713" name="Oval 16"/>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14" name="Oval 17"/>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15" name="Oval 18"/>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16" name="Oval 19"/>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17" name="Oval 20"/>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718"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719"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720"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7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72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104872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1048724" name="Date Placeholder 3"/>
          <p:cNvSpPr>
            <a:spLocks noGrp="1"/>
          </p:cNvSpPr>
          <p:nvPr>
            <p:ph type="dt" sz="half" idx="10"/>
          </p:nvPr>
        </p:nvSpPr>
        <p:spPr/>
        <p:txBody>
          <a:bodyPr/>
          <a:p>
            <a:fld id="{F34E6425-0181-43F2-84FC-787E803FD2F8}" type="datetimeFigureOut">
              <a:rPr lang="en-US" dirty="0"/>
            </a:fld>
            <a:endParaRPr lang="en-US" dirty="0"/>
          </a:p>
        </p:txBody>
      </p:sp>
      <p:sp>
        <p:nvSpPr>
          <p:cNvPr id="1048725" name="Footer Placeholder 4"/>
          <p:cNvSpPr>
            <a:spLocks noGrp="1"/>
          </p:cNvSpPr>
          <p:nvPr>
            <p:ph type="ftr" sz="quarter" idx="11"/>
          </p:nvPr>
        </p:nvSpPr>
        <p:spPr/>
        <p:txBody>
          <a:bodyPr/>
          <a:p>
            <a:endParaRPr lang="en-US" dirty="0"/>
          </a:p>
        </p:txBody>
      </p:sp>
      <p:sp>
        <p:nvSpPr>
          <p:cNvPr id="104872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727" name="Slide Number Placeholder 5"/>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79" name=""/>
        <p:cNvGrpSpPr/>
        <p:nvPr/>
      </p:nvGrpSpPr>
      <p:grpSpPr>
        <a:xfrm>
          <a:off x="0" y="0"/>
          <a:ext cx="0" cy="0"/>
          <a:chOff x="0" y="0"/>
          <a:chExt cx="0" cy="0"/>
        </a:xfrm>
      </p:grpSpPr>
      <p:sp>
        <p:nvSpPr>
          <p:cNvPr id="1048786" name="Title 1"/>
          <p:cNvSpPr>
            <a:spLocks noGrp="1"/>
          </p:cNvSpPr>
          <p:nvPr>
            <p:ph type="title"/>
          </p:nvPr>
        </p:nvSpPr>
        <p:spPr/>
        <p:txBody>
          <a:bodyPr/>
          <a:p>
            <a:r>
              <a:rPr lang="en-US"/>
              <a:t>Click to edit Master title style</a:t>
            </a:r>
            <a:endParaRPr lang="en-US" dirty="0"/>
          </a:p>
        </p:txBody>
      </p:sp>
      <p:sp>
        <p:nvSpPr>
          <p:cNvPr id="1048787" name="Content Placeholder 2"/>
          <p:cNvSpPr>
            <a:spLocks noGrp="1"/>
          </p:cNvSpPr>
          <p:nvPr>
            <p:ph sz="half" idx="1"/>
          </p:nvPr>
        </p:nvSpPr>
        <p:spPr>
          <a:xfrm>
            <a:off x="1154954" y="2603500"/>
            <a:ext cx="4825158" cy="3416301"/>
          </a:xfrm>
        </p:spPr>
        <p:txBody>
          <a:bodyPr>
            <a:normAutofit/>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788" name="Content Placeholder 3"/>
          <p:cNvSpPr>
            <a:spLocks noGrp="1"/>
          </p:cNvSpPr>
          <p:nvPr>
            <p:ph sz="half" idx="2"/>
          </p:nvPr>
        </p:nvSpPr>
        <p:spPr>
          <a:xfrm>
            <a:off x="6208712" y="2603500"/>
            <a:ext cx="4825159" cy="3416300"/>
          </a:xfrm>
        </p:spPr>
        <p:txBody>
          <a:bodyPr>
            <a:normAutofit/>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789" name="Date Placeholder 4"/>
          <p:cNvSpPr>
            <a:spLocks noGrp="1"/>
          </p:cNvSpPr>
          <p:nvPr>
            <p:ph type="dt" sz="half" idx="10"/>
          </p:nvPr>
        </p:nvSpPr>
        <p:spPr/>
        <p:txBody>
          <a:bodyPr/>
          <a:p>
            <a:fld id="{3BDB8791-F1B0-41E7-B7FD-A781E65C4266}" type="datetimeFigureOut">
              <a:rPr lang="en-US" dirty="0"/>
            </a:fld>
            <a:endParaRPr lang="en-US" dirty="0"/>
          </a:p>
        </p:txBody>
      </p:sp>
      <p:sp>
        <p:nvSpPr>
          <p:cNvPr id="1048790" name="Footer Placeholder 5"/>
          <p:cNvSpPr>
            <a:spLocks noGrp="1"/>
          </p:cNvSpPr>
          <p:nvPr>
            <p:ph type="ftr" sz="quarter" idx="11"/>
          </p:nvPr>
        </p:nvSpPr>
        <p:spPr/>
        <p:txBody>
          <a:bodyPr/>
          <a:p>
            <a:endParaRPr lang="en-US" dirty="0"/>
          </a:p>
        </p:txBody>
      </p:sp>
      <p:sp>
        <p:nvSpPr>
          <p:cNvPr id="1048791" name="Slide Number Placeholder 6"/>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72" name=""/>
        <p:cNvGrpSpPr/>
        <p:nvPr/>
      </p:nvGrpSpPr>
      <p:grpSpPr>
        <a:xfrm>
          <a:off x="0" y="0"/>
          <a:ext cx="0" cy="0"/>
          <a:chOff x="0" y="0"/>
          <a:chExt cx="0" cy="0"/>
        </a:xfrm>
      </p:grpSpPr>
      <p:sp>
        <p:nvSpPr>
          <p:cNvPr id="1048728" name="Title 1"/>
          <p:cNvSpPr>
            <a:spLocks noGrp="1"/>
          </p:cNvSpPr>
          <p:nvPr>
            <p:ph type="title"/>
          </p:nvPr>
        </p:nvSpPr>
        <p:spPr/>
        <p:txBody>
          <a:bodyPr/>
          <a:p>
            <a:r>
              <a:rPr lang="en-US"/>
              <a:t>Click to edit Master title style</a:t>
            </a:r>
            <a:endParaRPr lang="en-US" dirty="0"/>
          </a:p>
        </p:txBody>
      </p:sp>
      <p:sp>
        <p:nvSpPr>
          <p:cNvPr id="1048729"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730" name="Content Placeholder 3"/>
          <p:cNvSpPr>
            <a:spLocks noGrp="1"/>
          </p:cNvSpPr>
          <p:nvPr>
            <p:ph sz="half" idx="2"/>
          </p:nvPr>
        </p:nvSpPr>
        <p:spPr>
          <a:xfrm>
            <a:off x="1154954" y="3179762"/>
            <a:ext cx="4825158" cy="2840039"/>
          </a:xfrm>
        </p:spPr>
        <p:txBody>
          <a:bodyPr>
            <a:normAutofit/>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731"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732"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733" name="Date Placeholder 6"/>
          <p:cNvSpPr>
            <a:spLocks noGrp="1"/>
          </p:cNvSpPr>
          <p:nvPr>
            <p:ph type="dt" sz="half" idx="10"/>
          </p:nvPr>
        </p:nvSpPr>
        <p:spPr/>
        <p:txBody>
          <a:bodyPr/>
          <a:p>
            <a:fld id="{5FDD63B2-E120-4ED8-B27B-C685F510A5FE}" type="datetimeFigureOut">
              <a:rPr lang="en-US" dirty="0"/>
            </a:fld>
            <a:endParaRPr lang="en-US" dirty="0"/>
          </a:p>
        </p:txBody>
      </p:sp>
      <p:sp>
        <p:nvSpPr>
          <p:cNvPr id="1048734" name="Footer Placeholder 7"/>
          <p:cNvSpPr>
            <a:spLocks noGrp="1"/>
          </p:cNvSpPr>
          <p:nvPr>
            <p:ph type="ftr" sz="quarter" idx="11"/>
          </p:nvPr>
        </p:nvSpPr>
        <p:spPr/>
        <p:txBody>
          <a:bodyPr/>
          <a:p>
            <a:endParaRPr lang="en-US" dirty="0"/>
          </a:p>
        </p:txBody>
      </p:sp>
      <p:sp>
        <p:nvSpPr>
          <p:cNvPr id="1048735" name="Slide Number Placeholder 8"/>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62" name=""/>
        <p:cNvGrpSpPr/>
        <p:nvPr/>
      </p:nvGrpSpPr>
      <p:grpSpPr>
        <a:xfrm>
          <a:off x="0" y="0"/>
          <a:ext cx="0" cy="0"/>
          <a:chOff x="0" y="0"/>
          <a:chExt cx="0" cy="0"/>
        </a:xfrm>
      </p:grpSpPr>
      <p:sp>
        <p:nvSpPr>
          <p:cNvPr id="1048648" name="Title 1"/>
          <p:cNvSpPr>
            <a:spLocks noGrp="1"/>
          </p:cNvSpPr>
          <p:nvPr>
            <p:ph type="title"/>
          </p:nvPr>
        </p:nvSpPr>
        <p:spPr>
          <a:xfrm>
            <a:off x="1154954" y="973668"/>
            <a:ext cx="8761413" cy="706964"/>
          </a:xfrm>
        </p:spPr>
        <p:txBody>
          <a:bodyPr/>
          <a:p>
            <a:r>
              <a:rPr lang="en-US"/>
              <a:t>Click to edit Master title style</a:t>
            </a:r>
            <a:endParaRPr lang="en-US" dirty="0"/>
          </a:p>
        </p:txBody>
      </p:sp>
      <p:sp>
        <p:nvSpPr>
          <p:cNvPr id="1048649" name="Date Placeholder 2"/>
          <p:cNvSpPr>
            <a:spLocks noGrp="1"/>
          </p:cNvSpPr>
          <p:nvPr>
            <p:ph type="dt" sz="half" idx="10"/>
          </p:nvPr>
        </p:nvSpPr>
        <p:spPr/>
        <p:txBody>
          <a:bodyPr/>
          <a:p>
            <a:fld id="{7AA18ACC-A947-437B-A130-35BD54FDF1E9}" type="datetimeFigureOut">
              <a:rPr lang="en-US" dirty="0"/>
            </a:fld>
            <a:endParaRPr lang="en-US" dirty="0"/>
          </a:p>
        </p:txBody>
      </p:sp>
      <p:sp>
        <p:nvSpPr>
          <p:cNvPr id="1048650" name="Footer Placeholder 3"/>
          <p:cNvSpPr>
            <a:spLocks noGrp="1"/>
          </p:cNvSpPr>
          <p:nvPr>
            <p:ph type="ftr" sz="quarter" idx="11"/>
          </p:nvPr>
        </p:nvSpPr>
        <p:spPr/>
        <p:txBody>
          <a:bodyPr/>
          <a:p>
            <a:endParaRPr lang="en-US" dirty="0"/>
          </a:p>
        </p:txBody>
      </p:sp>
      <p:sp>
        <p:nvSpPr>
          <p:cNvPr id="1048651" name="Slide Number Placeholder 4"/>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51" name=""/>
        <p:cNvGrpSpPr/>
        <p:nvPr/>
      </p:nvGrpSpPr>
      <p:grpSpPr>
        <a:xfrm>
          <a:off x="0" y="0"/>
          <a:ext cx="0" cy="0"/>
          <a:chOff x="0" y="0"/>
          <a:chExt cx="0" cy="0"/>
        </a:xfrm>
      </p:grpSpPr>
      <p:sp>
        <p:nvSpPr>
          <p:cNvPr id="1048629" name="Date Placeholder 1"/>
          <p:cNvSpPr>
            <a:spLocks noGrp="1"/>
          </p:cNvSpPr>
          <p:nvPr>
            <p:ph type="dt" sz="half" idx="10"/>
          </p:nvPr>
        </p:nvSpPr>
        <p:spPr/>
        <p:txBody>
          <a:bodyPr/>
          <a:p>
            <a:fld id="{7C8D7E02-BCB8-4D50-A234-369438C08659}" type="datetimeFigureOut">
              <a:rPr lang="en-US" dirty="0"/>
            </a:fld>
            <a:endParaRPr lang="en-US" dirty="0"/>
          </a:p>
        </p:txBody>
      </p:sp>
      <p:sp>
        <p:nvSpPr>
          <p:cNvPr id="1048630" name="Footer Placeholder 2"/>
          <p:cNvSpPr>
            <a:spLocks noGrp="1"/>
          </p:cNvSpPr>
          <p:nvPr>
            <p:ph type="ftr" sz="quarter" idx="11"/>
          </p:nvPr>
        </p:nvSpPr>
        <p:spPr/>
        <p:txBody>
          <a:bodyPr/>
          <a:p>
            <a:endParaRPr lang="en-US" dirty="0"/>
          </a:p>
        </p:txBody>
      </p:sp>
      <p:sp>
        <p:nvSpPr>
          <p:cNvPr id="1048631"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32" name="Slide Number Placeholder 3"/>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81" name=""/>
        <p:cNvGrpSpPr/>
        <p:nvPr/>
      </p:nvGrpSpPr>
      <p:grpSpPr>
        <a:xfrm>
          <a:off x="0" y="0"/>
          <a:ext cx="0" cy="0"/>
          <a:chOff x="0" y="0"/>
          <a:chExt cx="0" cy="0"/>
        </a:xfrm>
      </p:grpSpPr>
      <p:grpSp>
        <p:nvGrpSpPr>
          <p:cNvPr id="82" name="Group 8"/>
          <p:cNvGrpSpPr/>
          <p:nvPr/>
        </p:nvGrpSpPr>
        <p:grpSpPr>
          <a:xfrm>
            <a:off x="0" y="0"/>
            <a:ext cx="12192000" cy="6858000"/>
            <a:chOff x="0" y="0"/>
            <a:chExt cx="12192000" cy="6858000"/>
          </a:xfrm>
        </p:grpSpPr>
        <p:sp>
          <p:nvSpPr>
            <p:cNvPr id="1048802"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803" name="Oval 16"/>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04" name="Oval 18"/>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05" name="Oval 19"/>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06" name="Oval 20"/>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07" name="Oval 21"/>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08"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809"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810"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8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81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1048813" name="Content Placeholder 2"/>
          <p:cNvSpPr>
            <a:spLocks noGrp="1"/>
          </p:cNvSpPr>
          <p:nvPr>
            <p:ph idx="1"/>
          </p:nvPr>
        </p:nvSpPr>
        <p:spPr>
          <a:xfrm>
            <a:off x="5781146" y="1447800"/>
            <a:ext cx="5190066" cy="4572000"/>
          </a:xfrm>
        </p:spPr>
        <p:txBody>
          <a:bodyPr anchor="ctr">
            <a:normAutofit/>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81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815" name="Date Placeholder 4"/>
          <p:cNvSpPr>
            <a:spLocks noGrp="1"/>
          </p:cNvSpPr>
          <p:nvPr>
            <p:ph type="dt" sz="half" idx="10"/>
          </p:nvPr>
        </p:nvSpPr>
        <p:spPr/>
        <p:txBody>
          <a:bodyPr/>
          <a:p>
            <a:fld id="{76E86A4C-8E40-4F87-A4F0-01A0687C5742}" type="datetimeFigureOut">
              <a:rPr lang="en-US" dirty="0"/>
            </a:fld>
            <a:endParaRPr lang="en-US" dirty="0"/>
          </a:p>
        </p:txBody>
      </p:sp>
      <p:sp>
        <p:nvSpPr>
          <p:cNvPr id="1048816" name="Footer Placeholder 5"/>
          <p:cNvSpPr>
            <a:spLocks noGrp="1"/>
          </p:cNvSpPr>
          <p:nvPr>
            <p:ph type="ftr" sz="quarter" idx="11"/>
          </p:nvPr>
        </p:nvSpPr>
        <p:spPr/>
        <p:txBody>
          <a:bodyPr/>
          <a:p>
            <a:endParaRPr lang="en-US" dirty="0"/>
          </a:p>
        </p:txBody>
      </p:sp>
      <p:sp>
        <p:nvSpPr>
          <p:cNvPr id="1048817"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818" name="Slide Number Placeholder 6"/>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67" name=""/>
        <p:cNvGrpSpPr/>
        <p:nvPr/>
      </p:nvGrpSpPr>
      <p:grpSpPr>
        <a:xfrm>
          <a:off x="0" y="0"/>
          <a:ext cx="0" cy="0"/>
          <a:chOff x="0" y="0"/>
          <a:chExt cx="0" cy="0"/>
        </a:xfrm>
      </p:grpSpPr>
      <p:grpSp>
        <p:nvGrpSpPr>
          <p:cNvPr id="68" name="Group 8"/>
          <p:cNvGrpSpPr/>
          <p:nvPr/>
        </p:nvGrpSpPr>
        <p:grpSpPr>
          <a:xfrm>
            <a:off x="0" y="0"/>
            <a:ext cx="12192000" cy="6858000"/>
            <a:chOff x="0" y="0"/>
            <a:chExt cx="12192000" cy="6858000"/>
          </a:xfrm>
        </p:grpSpPr>
        <p:sp>
          <p:nvSpPr>
            <p:cNvPr id="1048682"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683" name="Oval 16"/>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84" name="Oval 17"/>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85" name="Oval 18"/>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86" name="Oval 19"/>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87" name="Oval 20"/>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688"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689"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690"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69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69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104869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104869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695" name="Date Placeholder 4"/>
          <p:cNvSpPr>
            <a:spLocks noGrp="1"/>
          </p:cNvSpPr>
          <p:nvPr>
            <p:ph type="dt" sz="half" idx="10"/>
          </p:nvPr>
        </p:nvSpPr>
        <p:spPr/>
        <p:txBody>
          <a:bodyPr/>
          <a:p>
            <a:fld id="{35E72C73-2D91-4E12-BA25-F0AA0C03599B}" type="datetimeFigureOut">
              <a:rPr lang="en-US" dirty="0"/>
            </a:fld>
            <a:endParaRPr lang="en-US" dirty="0"/>
          </a:p>
        </p:txBody>
      </p:sp>
      <p:sp>
        <p:nvSpPr>
          <p:cNvPr id="1048696" name="Footer Placeholder 5"/>
          <p:cNvSpPr>
            <a:spLocks noGrp="1"/>
          </p:cNvSpPr>
          <p:nvPr>
            <p:ph type="ftr" sz="quarter" idx="11"/>
          </p:nvPr>
        </p:nvSpPr>
        <p:spPr/>
        <p:txBody>
          <a:bodyPr/>
          <a:p>
            <a:endParaRPr lang="en-US" dirty="0"/>
          </a:p>
        </p:txBody>
      </p:sp>
      <p:sp>
        <p:nvSpPr>
          <p:cNvPr id="1048697"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98" name="Slide Number Placeholder 6"/>
          <p:cNvSpPr>
            <a:spLocks noGrp="1"/>
          </p:cNvSpPr>
          <p:nvPr>
            <p:ph type="sldNum" sz="quarter" idx="12"/>
          </p:nvPr>
        </p:nvSpPr>
        <p:spPr/>
        <p:txBody>
          <a:bodyPr/>
          <a:p>
            <a:fld id="{D57F1E4F-1CFF-5643-939E-217C01CDF56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jpe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1" name=""/>
        <p:cNvGrpSpPr/>
        <p:nvPr/>
      </p:nvGrpSpPr>
      <p:grpSpPr>
        <a:xfrm>
          <a:off x="0" y="0"/>
          <a:ext cx="0" cy="0"/>
          <a:chOff x="0" y="0"/>
          <a:chExt cx="0" cy="0"/>
        </a:xfrm>
      </p:grpSpPr>
      <p:grpSp>
        <p:nvGrpSpPr>
          <p:cNvPr id="12" name="Group 7"/>
          <p:cNvGrpSpPr/>
          <p:nvPr/>
        </p:nvGrpSpPr>
        <p:grpSpPr>
          <a:xfrm>
            <a:off x="0" y="0"/>
            <a:ext cx="12192000" cy="6858000"/>
            <a:chOff x="0" y="0"/>
            <a:chExt cx="12192000" cy="6858000"/>
          </a:xfrm>
        </p:grpSpPr>
        <p:sp>
          <p:nvSpPr>
            <p:cNvPr id="1048576" name="Rectangle 6"/>
            <p:cNvSpPr/>
            <p:nvPr/>
          </p:nvSpPr>
          <p:spPr>
            <a:xfrm>
              <a:off x="0" y="0"/>
              <a:ext cx="12192000" cy="6858000"/>
            </a:xfrm>
            <a:prstGeom prst="rect">
              <a:avLst/>
            </a:prstGeom>
            <a:blipFill>
              <a:blip r:embed="rId18">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577" name="Oval 12"/>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78" name="Oval 14"/>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79" name="Oval 17"/>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80" name="Oval 15"/>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81" name="Oval 16"/>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82"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583"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04858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585"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p>
            <a:r>
              <a:rPr lang="en-US"/>
              <a:t>Click to edit Master title style</a:t>
            </a:r>
            <a:endParaRPr lang="en-US" dirty="0"/>
          </a:p>
        </p:txBody>
      </p:sp>
      <p:sp>
        <p:nvSpPr>
          <p:cNvPr id="1048586"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587"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fld>
            <a:endParaRPr lang="en-US" dirty="0"/>
          </a:p>
        </p:txBody>
      </p:sp>
      <p:sp>
        <p:nvSpPr>
          <p:cNvPr id="1048588"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1048589"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590"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jpeg"/><Relationship Id="rId1" Type="http://schemas.openxmlformats.org/officeDocument/2006/relationships/image" Target="../media/image8.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1.jpeg"/><Relationship Id="rId1" Type="http://schemas.openxmlformats.org/officeDocument/2006/relationships/image" Target="../media/image10.jpe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image" Target="../media/image12.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6.jpeg"/><Relationship Id="rId1" Type="http://schemas.openxmlformats.org/officeDocument/2006/relationships/image" Target="../media/image15.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8.jpeg"/><Relationship Id="rId1" Type="http://schemas.openxmlformats.org/officeDocument/2006/relationships/image" Target="../media/image17.jpe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2.jpeg"/><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image" Target="../media/image19.jpe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6.jpeg"/><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image" Target="../media/image23.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8.jpeg"/><Relationship Id="rId1" Type="http://schemas.openxmlformats.org/officeDocument/2006/relationships/image" Target="../media/image27.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9.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0.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32" name=""/>
        <p:cNvGrpSpPr/>
        <p:nvPr/>
      </p:nvGrpSpPr>
      <p:grpSpPr>
        <a:xfrm>
          <a:off x="0" y="0"/>
          <a:ext cx="0" cy="0"/>
          <a:chOff x="0" y="0"/>
          <a:chExt cx="0" cy="0"/>
        </a:xfrm>
      </p:grpSpPr>
      <p:sp>
        <p:nvSpPr>
          <p:cNvPr id="1048599" name="Title 1"/>
          <p:cNvSpPr>
            <a:spLocks noGrp="1"/>
          </p:cNvSpPr>
          <p:nvPr>
            <p:ph type="ctrTitle"/>
          </p:nvPr>
        </p:nvSpPr>
        <p:spPr>
          <a:xfrm>
            <a:off x="1154955" y="1083469"/>
            <a:ext cx="8825658" cy="2345531"/>
          </a:xfrm>
        </p:spPr>
        <p:txBody>
          <a:bodyPr/>
          <a:p>
            <a:r>
              <a:rPr lang="en-US" b="1" dirty="0">
                <a:latin typeface="Times New Roman" panose="02020603050405020304" pitchFamily="18" charset="0"/>
                <a:cs typeface="Times New Roman" panose="02020603050405020304" pitchFamily="18" charset="0"/>
              </a:rPr>
              <a:t>PROJECT FINAL REPORT</a:t>
            </a:r>
            <a:r>
              <a:rPr lang="en-US" b="1" dirty="0"/>
              <a:t> </a:t>
            </a:r>
            <a:endParaRPr lang="en-US" b="1" dirty="0"/>
          </a:p>
        </p:txBody>
      </p:sp>
      <p:sp>
        <p:nvSpPr>
          <p:cNvPr id="1048600" name="Subtitle 2"/>
          <p:cNvSpPr>
            <a:spLocks noGrp="1"/>
          </p:cNvSpPr>
          <p:nvPr>
            <p:ph type="subTitle" idx="1"/>
          </p:nvPr>
        </p:nvSpPr>
        <p:spPr>
          <a:xfrm>
            <a:off x="1154955" y="3964781"/>
            <a:ext cx="8825658" cy="1674019"/>
          </a:xfrm>
        </p:spPr>
        <p:txBody>
          <a:bodyPr>
            <a:normAutofit fontScale="90625" lnSpcReduction="10000"/>
          </a:bodyPr>
          <a:p>
            <a:r>
              <a:rPr lang="en-US" sz="3200" b="1" dirty="0">
                <a:solidFill>
                  <a:srgbClr val="92D050"/>
                </a:solidFill>
                <a:latin typeface="Times New Roman" panose="02020603050405020304" pitchFamily="18" charset="0"/>
                <a:cs typeface="Times New Roman" panose="02020603050405020304" pitchFamily="18" charset="0"/>
              </a:rPr>
              <a:t>DIGITAL IMAGE PROCESSING </a:t>
            </a:r>
            <a:endParaRPr lang="en-US" sz="3200" b="1" dirty="0">
              <a:solidFill>
                <a:srgbClr val="92D050"/>
              </a:solidFill>
              <a:latin typeface="Times New Roman" panose="02020603050405020304" pitchFamily="18" charset="0"/>
              <a:cs typeface="Times New Roman" panose="02020603050405020304" pitchFamily="18" charset="0"/>
            </a:endParaRPr>
          </a:p>
          <a:p>
            <a:r>
              <a:rPr lang="en-US" sz="3200" b="1" dirty="0">
                <a:solidFill>
                  <a:srgbClr val="92D050"/>
                </a:solidFill>
              </a:rPr>
              <a:t>                                                    </a:t>
            </a:r>
            <a:endParaRPr lang="en-US" sz="3200" b="1" dirty="0">
              <a:solidFill>
                <a:srgbClr val="92D050"/>
              </a:solidFill>
            </a:endParaRPr>
          </a:p>
          <a:p>
            <a:r>
              <a:rPr lang="en-US" sz="3200" b="1" dirty="0">
                <a:solidFill>
                  <a:srgbClr val="92D050"/>
                </a:solidFill>
              </a:rPr>
              <a:t>                                                    </a:t>
            </a:r>
            <a:r>
              <a:rPr lang="en-US" sz="3200" b="1" dirty="0">
                <a:solidFill>
                  <a:schemeClr val="accent3">
                    <a:lumMod val="60000"/>
                    <a:lumOff val="40000"/>
                  </a:schemeClr>
                </a:solidFill>
                <a:latin typeface="Times New Roman" panose="02020603050405020304" pitchFamily="18" charset="0"/>
                <a:cs typeface="Times New Roman" panose="02020603050405020304" pitchFamily="18" charset="0"/>
              </a:rPr>
              <a:t>SWE1010</a:t>
            </a:r>
            <a:endParaRPr lang="en-US" sz="3200" b="1" dirty="0">
              <a:solidFill>
                <a:schemeClr val="accent3">
                  <a:lumMod val="60000"/>
                  <a:lumOff val="40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52" name=""/>
        <p:cNvGrpSpPr/>
        <p:nvPr/>
      </p:nvGrpSpPr>
      <p:grpSpPr>
        <a:xfrm>
          <a:off x="0" y="0"/>
          <a:ext cx="0" cy="0"/>
          <a:chOff x="0" y="0"/>
          <a:chExt cx="0" cy="0"/>
        </a:xfrm>
      </p:grpSpPr>
      <p:sp>
        <p:nvSpPr>
          <p:cNvPr id="1048633" name="TextBox 1"/>
          <p:cNvSpPr txBox="1"/>
          <p:nvPr/>
        </p:nvSpPr>
        <p:spPr>
          <a:xfrm>
            <a:off x="285749" y="288727"/>
            <a:ext cx="9761003" cy="3140274"/>
          </a:xfrm>
          <a:prstGeom prst="rect">
            <a:avLst/>
          </a:prstGeom>
          <a:noFill/>
        </p:spPr>
        <p:txBody>
          <a:bodyPr wrap="square" rtlCol="0">
            <a:spAutoFit/>
          </a:bodyPr>
          <a:p>
            <a:pPr algn="l"/>
            <a:endParaRPr lang="en-US" dirty="0"/>
          </a:p>
        </p:txBody>
      </p:sp>
      <p:pic>
        <p:nvPicPr>
          <p:cNvPr id="2097158" name="Picture 3"/>
          <p:cNvPicPr>
            <a:picLocks noChangeAspect="1"/>
          </p:cNvPicPr>
          <p:nvPr/>
        </p:nvPicPr>
        <p:blipFill>
          <a:blip r:embed="rId1"/>
          <a:stretch>
            <a:fillRect/>
          </a:stretch>
        </p:blipFill>
        <p:spPr>
          <a:xfrm>
            <a:off x="430822" y="133472"/>
            <a:ext cx="9518859" cy="3066611"/>
          </a:xfrm>
          <a:prstGeom prst="rect">
            <a:avLst/>
          </a:prstGeom>
        </p:spPr>
      </p:pic>
      <p:sp>
        <p:nvSpPr>
          <p:cNvPr id="1048634" name="TextBox 3"/>
          <p:cNvSpPr txBox="1"/>
          <p:nvPr/>
        </p:nvSpPr>
        <p:spPr>
          <a:xfrm flipV="1">
            <a:off x="1083467" y="3355338"/>
            <a:ext cx="8751095" cy="2895443"/>
          </a:xfrm>
          <a:prstGeom prst="rect">
            <a:avLst/>
          </a:prstGeom>
          <a:noFill/>
        </p:spPr>
        <p:txBody>
          <a:bodyPr wrap="square" rtlCol="0">
            <a:spAutoFit/>
          </a:bodyPr>
          <a:p>
            <a:pPr algn="l"/>
            <a:endParaRPr lang="en-US" dirty="0"/>
          </a:p>
        </p:txBody>
      </p:sp>
      <p:pic>
        <p:nvPicPr>
          <p:cNvPr id="2097159" name="Picture 5"/>
          <p:cNvPicPr>
            <a:picLocks noChangeAspect="1"/>
          </p:cNvPicPr>
          <p:nvPr/>
        </p:nvPicPr>
        <p:blipFill>
          <a:blip r:embed="rId2"/>
          <a:stretch>
            <a:fillRect/>
          </a:stretch>
        </p:blipFill>
        <p:spPr>
          <a:xfrm>
            <a:off x="430821" y="3614340"/>
            <a:ext cx="9518859" cy="287053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53" name=""/>
        <p:cNvGrpSpPr/>
        <p:nvPr/>
      </p:nvGrpSpPr>
      <p:grpSpPr>
        <a:xfrm>
          <a:off x="0" y="0"/>
          <a:ext cx="0" cy="0"/>
          <a:chOff x="0" y="0"/>
          <a:chExt cx="0" cy="0"/>
        </a:xfrm>
      </p:grpSpPr>
      <p:sp>
        <p:nvSpPr>
          <p:cNvPr id="1048635" name="TextBox 1"/>
          <p:cNvSpPr txBox="1"/>
          <p:nvPr/>
        </p:nvSpPr>
        <p:spPr>
          <a:xfrm>
            <a:off x="0" y="38968"/>
            <a:ext cx="10620374" cy="3020940"/>
          </a:xfrm>
          <a:prstGeom prst="rect">
            <a:avLst/>
          </a:prstGeom>
          <a:noFill/>
        </p:spPr>
        <p:txBody>
          <a:bodyPr wrap="square" rtlCol="0">
            <a:spAutoFit/>
          </a:bodyPr>
          <a:p>
            <a:pPr algn="l"/>
            <a:endParaRPr lang="en-US" dirty="0"/>
          </a:p>
        </p:txBody>
      </p:sp>
      <p:pic>
        <p:nvPicPr>
          <p:cNvPr id="2097160" name="Picture 3"/>
          <p:cNvPicPr>
            <a:picLocks noChangeAspect="1"/>
          </p:cNvPicPr>
          <p:nvPr/>
        </p:nvPicPr>
        <p:blipFill>
          <a:blip r:embed="rId1"/>
          <a:stretch>
            <a:fillRect/>
          </a:stretch>
        </p:blipFill>
        <p:spPr>
          <a:xfrm>
            <a:off x="126627" y="38967"/>
            <a:ext cx="10493747" cy="3020940"/>
          </a:xfrm>
          <a:prstGeom prst="rect">
            <a:avLst/>
          </a:prstGeom>
        </p:spPr>
      </p:pic>
      <p:sp>
        <p:nvSpPr>
          <p:cNvPr id="1048636" name="TextBox 3"/>
          <p:cNvSpPr txBox="1"/>
          <p:nvPr/>
        </p:nvSpPr>
        <p:spPr>
          <a:xfrm>
            <a:off x="416719" y="3217067"/>
            <a:ext cx="10382249" cy="3390901"/>
          </a:xfrm>
          <a:prstGeom prst="rect">
            <a:avLst/>
          </a:prstGeom>
          <a:noFill/>
        </p:spPr>
        <p:txBody>
          <a:bodyPr wrap="square" rtlCol="0">
            <a:spAutoFit/>
          </a:bodyPr>
          <a:p>
            <a:pPr algn="l"/>
            <a:endParaRPr lang="en-US" dirty="0"/>
          </a:p>
        </p:txBody>
      </p:sp>
      <p:pic>
        <p:nvPicPr>
          <p:cNvPr id="2097161" name="Picture 5"/>
          <p:cNvPicPr>
            <a:picLocks noChangeAspect="1"/>
          </p:cNvPicPr>
          <p:nvPr/>
        </p:nvPicPr>
        <p:blipFill>
          <a:blip r:embed="rId2"/>
          <a:stretch>
            <a:fillRect/>
          </a:stretch>
        </p:blipFill>
        <p:spPr>
          <a:xfrm>
            <a:off x="126626" y="3217066"/>
            <a:ext cx="10493747" cy="315277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sp>
        <p:nvSpPr>
          <p:cNvPr id="1048637" name="TextBox 1"/>
          <p:cNvSpPr txBox="1"/>
          <p:nvPr/>
        </p:nvSpPr>
        <p:spPr>
          <a:xfrm>
            <a:off x="119064" y="321470"/>
            <a:ext cx="10167936" cy="2619374"/>
          </a:xfrm>
          <a:prstGeom prst="rect">
            <a:avLst/>
          </a:prstGeom>
          <a:noFill/>
        </p:spPr>
        <p:txBody>
          <a:bodyPr wrap="square" rtlCol="0">
            <a:spAutoFit/>
          </a:bodyPr>
          <a:p>
            <a:pPr algn="l"/>
            <a:endParaRPr lang="en-US" dirty="0"/>
          </a:p>
        </p:txBody>
      </p:sp>
      <p:pic>
        <p:nvPicPr>
          <p:cNvPr id="2097162" name="Picture 3"/>
          <p:cNvPicPr>
            <a:picLocks noChangeAspect="1"/>
          </p:cNvPicPr>
          <p:nvPr/>
        </p:nvPicPr>
        <p:blipFill>
          <a:blip r:embed="rId1"/>
          <a:stretch>
            <a:fillRect/>
          </a:stretch>
        </p:blipFill>
        <p:spPr>
          <a:xfrm>
            <a:off x="119063" y="119065"/>
            <a:ext cx="10084593" cy="1980323"/>
          </a:xfrm>
          <a:prstGeom prst="rect">
            <a:avLst/>
          </a:prstGeom>
        </p:spPr>
      </p:pic>
      <p:sp>
        <p:nvSpPr>
          <p:cNvPr id="1048638" name="TextBox 3"/>
          <p:cNvSpPr txBox="1"/>
          <p:nvPr/>
        </p:nvSpPr>
        <p:spPr>
          <a:xfrm flipV="1">
            <a:off x="1300163" y="3046661"/>
            <a:ext cx="4617244" cy="788193"/>
          </a:xfrm>
          <a:prstGeom prst="rect">
            <a:avLst/>
          </a:prstGeom>
          <a:noFill/>
        </p:spPr>
        <p:txBody>
          <a:bodyPr wrap="square" rtlCol="0">
            <a:spAutoFit/>
          </a:bodyPr>
          <a:p>
            <a:pPr algn="l"/>
            <a:endParaRPr lang="en-US" dirty="0"/>
          </a:p>
        </p:txBody>
      </p:sp>
      <p:sp>
        <p:nvSpPr>
          <p:cNvPr id="1048639" name="TextBox 4"/>
          <p:cNvSpPr txBox="1"/>
          <p:nvPr/>
        </p:nvSpPr>
        <p:spPr>
          <a:xfrm>
            <a:off x="333375" y="4375379"/>
            <a:ext cx="9953626" cy="1899215"/>
          </a:xfrm>
          <a:prstGeom prst="rect">
            <a:avLst/>
          </a:prstGeom>
          <a:noFill/>
        </p:spPr>
        <p:txBody>
          <a:bodyPr wrap="square" rtlCol="0">
            <a:spAutoFit/>
          </a:bodyPr>
          <a:p>
            <a:pPr algn="l"/>
            <a:endParaRPr lang="en-US" dirty="0"/>
          </a:p>
        </p:txBody>
      </p:sp>
      <p:pic>
        <p:nvPicPr>
          <p:cNvPr id="2097163" name="Picture 6"/>
          <p:cNvPicPr>
            <a:picLocks noChangeAspect="1"/>
          </p:cNvPicPr>
          <p:nvPr/>
        </p:nvPicPr>
        <p:blipFill>
          <a:blip r:embed="rId2"/>
          <a:stretch>
            <a:fillRect/>
          </a:stretch>
        </p:blipFill>
        <p:spPr>
          <a:xfrm>
            <a:off x="119062" y="2187333"/>
            <a:ext cx="10167935" cy="2242171"/>
          </a:xfrm>
          <a:prstGeom prst="rect">
            <a:avLst/>
          </a:prstGeom>
        </p:spPr>
      </p:pic>
      <p:pic>
        <p:nvPicPr>
          <p:cNvPr id="2097164" name="Picture 7"/>
          <p:cNvPicPr>
            <a:picLocks noChangeAspect="1"/>
          </p:cNvPicPr>
          <p:nvPr/>
        </p:nvPicPr>
        <p:blipFill>
          <a:blip r:embed="rId3"/>
          <a:stretch>
            <a:fillRect/>
          </a:stretch>
        </p:blipFill>
        <p:spPr>
          <a:xfrm>
            <a:off x="119062" y="4637315"/>
            <a:ext cx="9953626" cy="189921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55" name=""/>
        <p:cNvGrpSpPr/>
        <p:nvPr/>
      </p:nvGrpSpPr>
      <p:grpSpPr>
        <a:xfrm>
          <a:off x="0" y="0"/>
          <a:ext cx="0" cy="0"/>
          <a:chOff x="0" y="0"/>
          <a:chExt cx="0" cy="0"/>
        </a:xfrm>
      </p:grpSpPr>
      <p:sp>
        <p:nvSpPr>
          <p:cNvPr id="1048640" name="TextBox 1"/>
          <p:cNvSpPr txBox="1"/>
          <p:nvPr/>
        </p:nvSpPr>
        <p:spPr>
          <a:xfrm>
            <a:off x="333376" y="440530"/>
            <a:ext cx="9882187" cy="6119814"/>
          </a:xfrm>
          <a:prstGeom prst="rect">
            <a:avLst/>
          </a:prstGeom>
          <a:noFill/>
        </p:spPr>
        <p:txBody>
          <a:bodyPr wrap="square" rtlCol="0">
            <a:spAutoFit/>
          </a:bodyPr>
          <a:p>
            <a:pPr algn="l"/>
            <a:endParaRPr lang="en-US" dirty="0"/>
          </a:p>
        </p:txBody>
      </p:sp>
      <p:pic>
        <p:nvPicPr>
          <p:cNvPr id="2097165" name="Picture 4"/>
          <p:cNvPicPr>
            <a:picLocks noChangeAspect="1"/>
          </p:cNvPicPr>
          <p:nvPr/>
        </p:nvPicPr>
        <p:blipFill>
          <a:blip r:embed="rId1"/>
          <a:stretch>
            <a:fillRect/>
          </a:stretch>
        </p:blipFill>
        <p:spPr>
          <a:xfrm>
            <a:off x="190499" y="297656"/>
            <a:ext cx="8858251" cy="2791625"/>
          </a:xfrm>
          <a:prstGeom prst="rect">
            <a:avLst/>
          </a:prstGeom>
        </p:spPr>
      </p:pic>
      <p:pic>
        <p:nvPicPr>
          <p:cNvPr id="2097166" name="Picture 5"/>
          <p:cNvPicPr>
            <a:picLocks noChangeAspect="1"/>
          </p:cNvPicPr>
          <p:nvPr/>
        </p:nvPicPr>
        <p:blipFill>
          <a:blip r:embed="rId2"/>
          <a:stretch>
            <a:fillRect/>
          </a:stretch>
        </p:blipFill>
        <p:spPr>
          <a:xfrm>
            <a:off x="190498" y="3329421"/>
            <a:ext cx="8941595" cy="337379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56" name=""/>
        <p:cNvGrpSpPr/>
        <p:nvPr/>
      </p:nvGrpSpPr>
      <p:grpSpPr>
        <a:xfrm>
          <a:off x="0" y="0"/>
          <a:ext cx="0" cy="0"/>
          <a:chOff x="0" y="0"/>
          <a:chExt cx="0" cy="0"/>
        </a:xfrm>
      </p:grpSpPr>
      <p:sp>
        <p:nvSpPr>
          <p:cNvPr id="1048641" name="TextBox 1"/>
          <p:cNvSpPr txBox="1"/>
          <p:nvPr/>
        </p:nvSpPr>
        <p:spPr>
          <a:xfrm>
            <a:off x="178595" y="678655"/>
            <a:ext cx="9989344" cy="5845969"/>
          </a:xfrm>
          <a:prstGeom prst="rect">
            <a:avLst/>
          </a:prstGeom>
          <a:noFill/>
        </p:spPr>
        <p:txBody>
          <a:bodyPr wrap="square" rtlCol="0">
            <a:spAutoFit/>
          </a:bodyPr>
          <a:p>
            <a:pPr algn="l"/>
            <a:endParaRPr lang="en-US" dirty="0"/>
          </a:p>
        </p:txBody>
      </p:sp>
      <p:pic>
        <p:nvPicPr>
          <p:cNvPr id="2097167" name="Picture 3"/>
          <p:cNvPicPr>
            <a:picLocks noChangeAspect="1"/>
          </p:cNvPicPr>
          <p:nvPr/>
        </p:nvPicPr>
        <p:blipFill>
          <a:blip r:embed="rId1"/>
          <a:stretch>
            <a:fillRect/>
          </a:stretch>
        </p:blipFill>
        <p:spPr>
          <a:xfrm>
            <a:off x="619126" y="195791"/>
            <a:ext cx="9441656" cy="3095624"/>
          </a:xfrm>
          <a:prstGeom prst="rect">
            <a:avLst/>
          </a:prstGeom>
        </p:spPr>
      </p:pic>
      <p:pic>
        <p:nvPicPr>
          <p:cNvPr id="2097168" name="Picture 4"/>
          <p:cNvPicPr>
            <a:picLocks noChangeAspect="1"/>
          </p:cNvPicPr>
          <p:nvPr/>
        </p:nvPicPr>
        <p:blipFill>
          <a:blip r:embed="rId2"/>
          <a:stretch>
            <a:fillRect/>
          </a:stretch>
        </p:blipFill>
        <p:spPr>
          <a:xfrm>
            <a:off x="619127" y="3429000"/>
            <a:ext cx="9548812" cy="309562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57" name=""/>
        <p:cNvGrpSpPr/>
        <p:nvPr/>
      </p:nvGrpSpPr>
      <p:grpSpPr>
        <a:xfrm>
          <a:off x="0" y="0"/>
          <a:ext cx="0" cy="0"/>
          <a:chOff x="0" y="0"/>
          <a:chExt cx="0" cy="0"/>
        </a:xfrm>
      </p:grpSpPr>
      <p:sp>
        <p:nvSpPr>
          <p:cNvPr id="1048642" name="TextBox 1"/>
          <p:cNvSpPr txBox="1"/>
          <p:nvPr/>
        </p:nvSpPr>
        <p:spPr>
          <a:xfrm>
            <a:off x="250031" y="309562"/>
            <a:ext cx="9941719" cy="6238875"/>
          </a:xfrm>
          <a:prstGeom prst="rect">
            <a:avLst/>
          </a:prstGeom>
          <a:noFill/>
        </p:spPr>
        <p:txBody>
          <a:bodyPr wrap="square" rtlCol="0">
            <a:spAutoFit/>
          </a:bodyPr>
          <a:p>
            <a:pPr algn="l"/>
            <a:endParaRPr lang="en-US" dirty="0"/>
          </a:p>
        </p:txBody>
      </p:sp>
      <p:pic>
        <p:nvPicPr>
          <p:cNvPr id="2097169" name="Picture 3"/>
          <p:cNvPicPr>
            <a:picLocks noChangeAspect="1"/>
          </p:cNvPicPr>
          <p:nvPr/>
        </p:nvPicPr>
        <p:blipFill>
          <a:blip r:embed="rId1"/>
          <a:stretch>
            <a:fillRect/>
          </a:stretch>
        </p:blipFill>
        <p:spPr>
          <a:xfrm>
            <a:off x="139411" y="309562"/>
            <a:ext cx="4757521" cy="2328334"/>
          </a:xfrm>
          <a:prstGeom prst="rect">
            <a:avLst/>
          </a:prstGeom>
        </p:spPr>
      </p:pic>
      <p:pic>
        <p:nvPicPr>
          <p:cNvPr id="2097170" name="Picture 4"/>
          <p:cNvPicPr>
            <a:picLocks noChangeAspect="1"/>
          </p:cNvPicPr>
          <p:nvPr/>
        </p:nvPicPr>
        <p:blipFill>
          <a:blip r:embed="rId2"/>
          <a:stretch>
            <a:fillRect/>
          </a:stretch>
        </p:blipFill>
        <p:spPr>
          <a:xfrm>
            <a:off x="5007552" y="309562"/>
            <a:ext cx="4757520" cy="2444244"/>
          </a:xfrm>
          <a:prstGeom prst="rect">
            <a:avLst/>
          </a:prstGeom>
        </p:spPr>
      </p:pic>
      <p:pic>
        <p:nvPicPr>
          <p:cNvPr id="2097171" name="Picture 5"/>
          <p:cNvPicPr>
            <a:picLocks noChangeAspect="1"/>
          </p:cNvPicPr>
          <p:nvPr/>
        </p:nvPicPr>
        <p:blipFill>
          <a:blip r:embed="rId3"/>
          <a:stretch>
            <a:fillRect/>
          </a:stretch>
        </p:blipFill>
        <p:spPr>
          <a:xfrm>
            <a:off x="139411" y="2869406"/>
            <a:ext cx="4757521" cy="3447521"/>
          </a:xfrm>
          <a:prstGeom prst="rect">
            <a:avLst/>
          </a:prstGeom>
        </p:spPr>
      </p:pic>
      <p:pic>
        <p:nvPicPr>
          <p:cNvPr id="2097172" name="Picture 6"/>
          <p:cNvPicPr>
            <a:picLocks noChangeAspect="1"/>
          </p:cNvPicPr>
          <p:nvPr/>
        </p:nvPicPr>
        <p:blipFill>
          <a:blip r:embed="rId4"/>
          <a:stretch>
            <a:fillRect/>
          </a:stretch>
        </p:blipFill>
        <p:spPr>
          <a:xfrm>
            <a:off x="5214938" y="2869406"/>
            <a:ext cx="4550133" cy="344752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sp>
        <p:nvSpPr>
          <p:cNvPr id="1048643" name="TextBox 1"/>
          <p:cNvSpPr txBox="1"/>
          <p:nvPr/>
        </p:nvSpPr>
        <p:spPr>
          <a:xfrm>
            <a:off x="0" y="250031"/>
            <a:ext cx="10334625" cy="6357937"/>
          </a:xfrm>
          <a:prstGeom prst="rect">
            <a:avLst/>
          </a:prstGeom>
          <a:noFill/>
        </p:spPr>
        <p:txBody>
          <a:bodyPr wrap="square" rtlCol="0">
            <a:spAutoFit/>
          </a:bodyPr>
          <a:p>
            <a:pPr algn="l"/>
            <a:endParaRPr lang="en-US" dirty="0"/>
          </a:p>
        </p:txBody>
      </p:sp>
      <p:pic>
        <p:nvPicPr>
          <p:cNvPr id="2097173" name="Picture 3"/>
          <p:cNvPicPr>
            <a:picLocks noChangeAspect="1"/>
          </p:cNvPicPr>
          <p:nvPr/>
        </p:nvPicPr>
        <p:blipFill>
          <a:blip r:embed="rId1"/>
          <a:stretch>
            <a:fillRect/>
          </a:stretch>
        </p:blipFill>
        <p:spPr>
          <a:xfrm>
            <a:off x="207171" y="148166"/>
            <a:ext cx="4936330" cy="3054615"/>
          </a:xfrm>
          <a:prstGeom prst="rect">
            <a:avLst/>
          </a:prstGeom>
        </p:spPr>
      </p:pic>
      <p:pic>
        <p:nvPicPr>
          <p:cNvPr id="2097174" name="Picture 4"/>
          <p:cNvPicPr>
            <a:picLocks noChangeAspect="1"/>
          </p:cNvPicPr>
          <p:nvPr/>
        </p:nvPicPr>
        <p:blipFill>
          <a:blip r:embed="rId2"/>
          <a:stretch>
            <a:fillRect/>
          </a:stretch>
        </p:blipFill>
        <p:spPr>
          <a:xfrm>
            <a:off x="5453062" y="250032"/>
            <a:ext cx="4750594" cy="2952750"/>
          </a:xfrm>
          <a:prstGeom prst="rect">
            <a:avLst/>
          </a:prstGeom>
        </p:spPr>
      </p:pic>
      <p:pic>
        <p:nvPicPr>
          <p:cNvPr id="2097175" name="Picture 5"/>
          <p:cNvPicPr>
            <a:picLocks noChangeAspect="1"/>
          </p:cNvPicPr>
          <p:nvPr/>
        </p:nvPicPr>
        <p:blipFill>
          <a:blip r:embed="rId3"/>
          <a:stretch>
            <a:fillRect/>
          </a:stretch>
        </p:blipFill>
        <p:spPr>
          <a:xfrm>
            <a:off x="207171" y="3304646"/>
            <a:ext cx="4936330" cy="3054615"/>
          </a:xfrm>
          <a:prstGeom prst="rect">
            <a:avLst/>
          </a:prstGeom>
        </p:spPr>
      </p:pic>
      <p:pic>
        <p:nvPicPr>
          <p:cNvPr id="2097176" name="Picture 6"/>
          <p:cNvPicPr>
            <a:picLocks noChangeAspect="1"/>
          </p:cNvPicPr>
          <p:nvPr/>
        </p:nvPicPr>
        <p:blipFill>
          <a:blip r:embed="rId4"/>
          <a:stretch>
            <a:fillRect/>
          </a:stretch>
        </p:blipFill>
        <p:spPr>
          <a:xfrm>
            <a:off x="5453062" y="3304646"/>
            <a:ext cx="4750594" cy="3303321"/>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59" name=""/>
        <p:cNvGrpSpPr/>
        <p:nvPr/>
      </p:nvGrpSpPr>
      <p:grpSpPr>
        <a:xfrm>
          <a:off x="0" y="0"/>
          <a:ext cx="0" cy="0"/>
          <a:chOff x="0" y="0"/>
          <a:chExt cx="0" cy="0"/>
        </a:xfrm>
      </p:grpSpPr>
      <p:sp>
        <p:nvSpPr>
          <p:cNvPr id="1048644" name="TextBox 1"/>
          <p:cNvSpPr txBox="1"/>
          <p:nvPr/>
        </p:nvSpPr>
        <p:spPr>
          <a:xfrm>
            <a:off x="333375" y="357188"/>
            <a:ext cx="9917905" cy="6191250"/>
          </a:xfrm>
          <a:prstGeom prst="rect">
            <a:avLst/>
          </a:prstGeom>
          <a:noFill/>
        </p:spPr>
        <p:txBody>
          <a:bodyPr wrap="square" rtlCol="0">
            <a:spAutoFit/>
          </a:bodyPr>
          <a:p>
            <a:pPr algn="l"/>
            <a:endParaRPr lang="en-US" dirty="0"/>
          </a:p>
        </p:txBody>
      </p:sp>
      <p:pic>
        <p:nvPicPr>
          <p:cNvPr id="2097177" name="Picture 3"/>
          <p:cNvPicPr>
            <a:picLocks noChangeAspect="1"/>
          </p:cNvPicPr>
          <p:nvPr/>
        </p:nvPicPr>
        <p:blipFill>
          <a:blip r:embed="rId1"/>
          <a:stretch>
            <a:fillRect/>
          </a:stretch>
        </p:blipFill>
        <p:spPr>
          <a:xfrm>
            <a:off x="255222" y="1012031"/>
            <a:ext cx="5476875" cy="4643437"/>
          </a:xfrm>
          <a:prstGeom prst="rect">
            <a:avLst/>
          </a:prstGeom>
        </p:spPr>
      </p:pic>
      <p:pic>
        <p:nvPicPr>
          <p:cNvPr id="2097178" name="Picture 4"/>
          <p:cNvPicPr>
            <a:picLocks noChangeAspect="1"/>
          </p:cNvPicPr>
          <p:nvPr/>
        </p:nvPicPr>
        <p:blipFill>
          <a:blip r:embed="rId2"/>
          <a:stretch>
            <a:fillRect/>
          </a:stretch>
        </p:blipFill>
        <p:spPr>
          <a:xfrm>
            <a:off x="5810250" y="1012031"/>
            <a:ext cx="4519183" cy="464343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60" name=""/>
        <p:cNvGrpSpPr/>
        <p:nvPr/>
      </p:nvGrpSpPr>
      <p:grpSpPr>
        <a:xfrm>
          <a:off x="0" y="0"/>
          <a:ext cx="0" cy="0"/>
          <a:chOff x="0" y="0"/>
          <a:chExt cx="0" cy="0"/>
        </a:xfrm>
      </p:grpSpPr>
      <p:sp>
        <p:nvSpPr>
          <p:cNvPr id="1048645" name="TextBox 1"/>
          <p:cNvSpPr txBox="1"/>
          <p:nvPr/>
        </p:nvSpPr>
        <p:spPr>
          <a:xfrm>
            <a:off x="166688" y="428624"/>
            <a:ext cx="10036967" cy="6036469"/>
          </a:xfrm>
          <a:prstGeom prst="rect">
            <a:avLst/>
          </a:prstGeom>
          <a:noFill/>
        </p:spPr>
        <p:txBody>
          <a:bodyPr wrap="square" rtlCol="0">
            <a:spAutoFit/>
          </a:bodyPr>
          <a:p>
            <a:pPr algn="l"/>
            <a:endParaRPr lang="en-US" dirty="0"/>
          </a:p>
        </p:txBody>
      </p:sp>
      <p:pic>
        <p:nvPicPr>
          <p:cNvPr id="2097179" name="Picture 3"/>
          <p:cNvPicPr>
            <a:picLocks noChangeAspect="1"/>
          </p:cNvPicPr>
          <p:nvPr/>
        </p:nvPicPr>
        <p:blipFill>
          <a:blip r:embed="rId1"/>
          <a:stretch>
            <a:fillRect/>
          </a:stretch>
        </p:blipFill>
        <p:spPr>
          <a:xfrm>
            <a:off x="448468" y="428623"/>
            <a:ext cx="9755353" cy="600075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61" name=""/>
        <p:cNvGrpSpPr/>
        <p:nvPr/>
      </p:nvGrpSpPr>
      <p:grpSpPr>
        <a:xfrm>
          <a:off x="0" y="0"/>
          <a:ext cx="0" cy="0"/>
          <a:chOff x="0" y="0"/>
          <a:chExt cx="0" cy="0"/>
        </a:xfrm>
      </p:grpSpPr>
      <p:sp>
        <p:nvSpPr>
          <p:cNvPr id="1048646" name="Title 1"/>
          <p:cNvSpPr>
            <a:spLocks noGrp="1"/>
          </p:cNvSpPr>
          <p:nvPr>
            <p:ph type="title" idx="4294967295"/>
          </p:nvPr>
        </p:nvSpPr>
        <p:spPr>
          <a:xfrm>
            <a:off x="0" y="973138"/>
            <a:ext cx="8761413" cy="708025"/>
          </a:xfrm>
        </p:spPr>
        <p:txBody>
          <a:bodyPr/>
          <a:p>
            <a:r>
              <a:rPr lang="en-US" b="1" dirty="0"/>
              <a:t> </a:t>
            </a:r>
            <a:endParaRPr lang="en-US" b="1" dirty="0"/>
          </a:p>
        </p:txBody>
      </p:sp>
      <p:sp>
        <p:nvSpPr>
          <p:cNvPr id="1048647" name="TextBox 2"/>
          <p:cNvSpPr txBox="1"/>
          <p:nvPr/>
        </p:nvSpPr>
        <p:spPr>
          <a:xfrm>
            <a:off x="240505" y="392907"/>
            <a:ext cx="9986963" cy="6322219"/>
          </a:xfrm>
          <a:prstGeom prst="rect">
            <a:avLst/>
          </a:prstGeom>
          <a:noFill/>
        </p:spPr>
        <p:txBody>
          <a:bodyPr wrap="square" rtlCol="0">
            <a:spAutoFit/>
          </a:bodyPr>
          <a:p>
            <a:pPr algn="l"/>
            <a:endParaRPr lang="en-US" dirty="0"/>
          </a:p>
        </p:txBody>
      </p:sp>
      <p:pic>
        <p:nvPicPr>
          <p:cNvPr id="2097180" name="Picture 4"/>
          <p:cNvPicPr>
            <a:picLocks noChangeAspect="1"/>
          </p:cNvPicPr>
          <p:nvPr/>
        </p:nvPicPr>
        <p:blipFill>
          <a:blip r:embed="rId1"/>
          <a:stretch>
            <a:fillRect/>
          </a:stretch>
        </p:blipFill>
        <p:spPr>
          <a:xfrm>
            <a:off x="0" y="535781"/>
            <a:ext cx="12192000" cy="632221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3" name=""/>
        <p:cNvGrpSpPr/>
        <p:nvPr/>
      </p:nvGrpSpPr>
      <p:grpSpPr>
        <a:xfrm>
          <a:off x="0" y="0"/>
          <a:ext cx="0" cy="0"/>
          <a:chOff x="0" y="0"/>
          <a:chExt cx="0" cy="0"/>
        </a:xfrm>
      </p:grpSpPr>
      <p:sp>
        <p:nvSpPr>
          <p:cNvPr id="1048606" name="Title 1"/>
          <p:cNvSpPr>
            <a:spLocks noGrp="1"/>
          </p:cNvSpPr>
          <p:nvPr>
            <p:ph type="title"/>
          </p:nvPr>
        </p:nvSpPr>
        <p:spPr/>
        <p:txBody>
          <a:bodyPr/>
          <a:p>
            <a:r>
              <a:rPr lang="en-US" b="1" dirty="0">
                <a:latin typeface="Times New Roman" panose="02020603050405020304" pitchFamily="18" charset="0"/>
                <a:cs typeface="Times New Roman" panose="02020603050405020304" pitchFamily="18" charset="0"/>
              </a:rPr>
              <a:t>PROJECT TITLE</a:t>
            </a:r>
            <a:endParaRPr lang="en-US" b="1" dirty="0">
              <a:latin typeface="Times New Roman" panose="02020603050405020304" pitchFamily="18" charset="0"/>
              <a:cs typeface="Times New Roman" panose="02020603050405020304" pitchFamily="18" charset="0"/>
            </a:endParaRPr>
          </a:p>
        </p:txBody>
      </p:sp>
      <p:sp>
        <p:nvSpPr>
          <p:cNvPr id="1048607" name="Content Placeholder 2"/>
          <p:cNvSpPr>
            <a:spLocks noGrp="1"/>
          </p:cNvSpPr>
          <p:nvPr>
            <p:ph idx="1"/>
          </p:nvPr>
        </p:nvSpPr>
        <p:spPr>
          <a:xfrm>
            <a:off x="7322393" y="3429000"/>
            <a:ext cx="4869607" cy="2325688"/>
          </a:xfrm>
        </p:spPr>
        <p:txBody>
          <a:bodyPr>
            <a:noAutofit/>
          </a:bodyPr>
          <a:p>
            <a:pPr marL="0" indent="0">
              <a:buNone/>
            </a:pPr>
            <a:r>
              <a:rPr lang="en-US" sz="4000" b="1" dirty="0">
                <a:latin typeface="Times New Roman" panose="02020603050405020304" pitchFamily="18" charset="0"/>
                <a:cs typeface="Times New Roman" panose="02020603050405020304" pitchFamily="18" charset="0"/>
              </a:rPr>
              <a:t>UNDERWATER IMAGE ENHANCEMENT </a:t>
            </a:r>
            <a:endParaRPr lang="en-US" sz="4000" b="1" dirty="0">
              <a:latin typeface="Times New Roman" panose="02020603050405020304" pitchFamily="18" charset="0"/>
              <a:cs typeface="Times New Roman" panose="02020603050405020304" pitchFamily="18" charset="0"/>
            </a:endParaRPr>
          </a:p>
        </p:txBody>
      </p:sp>
      <p:sp>
        <p:nvSpPr>
          <p:cNvPr id="1048608" name="TextBox 3"/>
          <p:cNvSpPr txBox="1"/>
          <p:nvPr/>
        </p:nvSpPr>
        <p:spPr>
          <a:xfrm>
            <a:off x="690563" y="2988469"/>
            <a:ext cx="5203031" cy="396241"/>
          </a:xfrm>
          <a:prstGeom prst="rect">
            <a:avLst/>
          </a:prstGeom>
          <a:noFill/>
        </p:spPr>
        <p:txBody>
          <a:bodyPr wrap="square" rtlCol="0">
            <a:spAutoFit/>
          </a:bodyPr>
          <a:p>
            <a:pPr algn="l"/>
            <a:endParaRPr lang="en-US" dirty="0"/>
          </a:p>
        </p:txBody>
      </p:sp>
      <p:pic>
        <p:nvPicPr>
          <p:cNvPr id="2097152" name="Picture 5"/>
          <p:cNvPicPr>
            <a:picLocks noChangeAspect="1"/>
          </p:cNvPicPr>
          <p:nvPr/>
        </p:nvPicPr>
        <p:blipFill>
          <a:blip r:embed="rId1"/>
          <a:stretch>
            <a:fillRect/>
          </a:stretch>
        </p:blipFill>
        <p:spPr>
          <a:xfrm>
            <a:off x="809625" y="2460502"/>
            <a:ext cx="5599557" cy="422299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4" name=""/>
        <p:cNvGrpSpPr/>
        <p:nvPr/>
      </p:nvGrpSpPr>
      <p:grpSpPr>
        <a:xfrm>
          <a:off x="0" y="0"/>
          <a:ext cx="0" cy="0"/>
          <a:chOff x="0" y="0"/>
          <a:chExt cx="0" cy="0"/>
        </a:xfrm>
      </p:grpSpPr>
      <p:sp>
        <p:nvSpPr>
          <p:cNvPr id="1048609" name="Title 1"/>
          <p:cNvSpPr>
            <a:spLocks noGrp="1"/>
          </p:cNvSpPr>
          <p:nvPr>
            <p:ph type="title"/>
          </p:nvPr>
        </p:nvSpPr>
        <p:spPr>
          <a:xfrm>
            <a:off x="1536855" y="1000677"/>
            <a:ext cx="8761413" cy="706964"/>
          </a:xfrm>
        </p:spPr>
        <p:txBody>
          <a:bodyPr/>
          <a:p>
            <a:r>
              <a:rPr lang="en-US" b="1" dirty="0">
                <a:latin typeface="Times New Roman" panose="02020603050405020304" pitchFamily="18" charset="0"/>
                <a:cs typeface="Times New Roman" panose="02020603050405020304" pitchFamily="18" charset="0"/>
              </a:rPr>
              <a:t>GET TO KNOW OUR TEAM</a:t>
            </a:r>
            <a:endParaRPr lang="en-US" b="1" dirty="0">
              <a:latin typeface="Times New Roman" panose="02020603050405020304" pitchFamily="18" charset="0"/>
              <a:cs typeface="Times New Roman" panose="02020603050405020304" pitchFamily="18" charset="0"/>
            </a:endParaRPr>
          </a:p>
        </p:txBody>
      </p:sp>
      <p:sp>
        <p:nvSpPr>
          <p:cNvPr id="1048610" name="TextBox 5"/>
          <p:cNvSpPr txBox="1"/>
          <p:nvPr/>
        </p:nvSpPr>
        <p:spPr>
          <a:xfrm>
            <a:off x="4893467" y="5849816"/>
            <a:ext cx="2405063" cy="777240"/>
          </a:xfrm>
          <a:prstGeom prst="rect">
            <a:avLst/>
          </a:prstGeom>
          <a:noFill/>
        </p:spPr>
        <p:txBody>
          <a:bodyPr wrap="square" rtlCol="0">
            <a:spAutoFit/>
          </a:bodyPr>
          <a:p>
            <a:pPr algn="l"/>
            <a:r>
              <a:rPr lang="en-US" sz="2000" b="1" dirty="0">
                <a:latin typeface="Times New Roman" panose="02020603050405020304" pitchFamily="18" charset="0"/>
                <a:cs typeface="Times New Roman" panose="02020603050405020304" pitchFamily="18" charset="0"/>
              </a:rPr>
              <a:t>MOUNIKA.M  20MIS1154</a:t>
            </a:r>
            <a:endParaRPr lang="en-US" sz="2000" b="1" dirty="0">
              <a:latin typeface="Times New Roman" panose="02020603050405020304" pitchFamily="18" charset="0"/>
              <a:cs typeface="Times New Roman" panose="02020603050405020304" pitchFamily="18" charset="0"/>
            </a:endParaRPr>
          </a:p>
        </p:txBody>
      </p:sp>
      <p:sp>
        <p:nvSpPr>
          <p:cNvPr id="1048611" name="TextBox 6"/>
          <p:cNvSpPr txBox="1"/>
          <p:nvPr/>
        </p:nvSpPr>
        <p:spPr>
          <a:xfrm>
            <a:off x="1361454" y="5849816"/>
            <a:ext cx="2428876" cy="777240"/>
          </a:xfrm>
          <a:prstGeom prst="rect">
            <a:avLst/>
          </a:prstGeom>
          <a:noFill/>
        </p:spPr>
        <p:txBody>
          <a:bodyPr wrap="square" rtlCol="0">
            <a:spAutoFit/>
          </a:bodyPr>
          <a:p>
            <a:pPr algn="l"/>
            <a:r>
              <a:rPr lang="en-US" sz="2000" b="1" dirty="0">
                <a:latin typeface="Times New Roman" panose="02020603050405020304" pitchFamily="18" charset="0"/>
                <a:cs typeface="Times New Roman" panose="02020603050405020304" pitchFamily="18" charset="0"/>
              </a:rPr>
              <a:t>YESWANTH RAO  </a:t>
            </a:r>
            <a:endParaRPr lang="en-US" sz="2000" b="1" dirty="0">
              <a:latin typeface="Times New Roman" panose="02020603050405020304" pitchFamily="18" charset="0"/>
              <a:cs typeface="Times New Roman" panose="02020603050405020304" pitchFamily="18" charset="0"/>
            </a:endParaRPr>
          </a:p>
          <a:p>
            <a:pPr algn="l"/>
            <a:r>
              <a:rPr lang="en-US" sz="2000" b="1" dirty="0">
                <a:latin typeface="Times New Roman" panose="02020603050405020304" pitchFamily="18" charset="0"/>
                <a:cs typeface="Times New Roman" panose="02020603050405020304" pitchFamily="18" charset="0"/>
              </a:rPr>
              <a:t>20MIS1141</a:t>
            </a:r>
            <a:endParaRPr lang="en-US" sz="2000" b="1" dirty="0">
              <a:latin typeface="Times New Roman" panose="02020603050405020304" pitchFamily="18" charset="0"/>
              <a:cs typeface="Times New Roman" panose="02020603050405020304" pitchFamily="18" charset="0"/>
            </a:endParaRPr>
          </a:p>
        </p:txBody>
      </p:sp>
      <p:pic>
        <p:nvPicPr>
          <p:cNvPr id="2097154" name="Picture 10"/>
          <p:cNvPicPr>
            <a:picLocks noChangeAspect="1"/>
          </p:cNvPicPr>
          <p:nvPr/>
        </p:nvPicPr>
        <p:blipFill>
          <a:blip r:embed="rId1"/>
          <a:stretch>
            <a:fillRect/>
          </a:stretch>
        </p:blipFill>
        <p:spPr>
          <a:xfrm>
            <a:off x="652677" y="2368370"/>
            <a:ext cx="2884497" cy="3311689"/>
          </a:xfrm>
          <a:prstGeom prst="rect">
            <a:avLst/>
          </a:prstGeom>
        </p:spPr>
      </p:pic>
      <p:sp>
        <p:nvSpPr>
          <p:cNvPr id="1048612" name="TextBox 10"/>
          <p:cNvSpPr txBox="1"/>
          <p:nvPr/>
        </p:nvSpPr>
        <p:spPr>
          <a:xfrm>
            <a:off x="8028745" y="2562486"/>
            <a:ext cx="3806068" cy="396240"/>
          </a:xfrm>
          <a:prstGeom prst="rect">
            <a:avLst/>
          </a:prstGeom>
          <a:noFill/>
        </p:spPr>
        <p:txBody>
          <a:bodyPr wrap="square" rtlCol="0">
            <a:spAutoFit/>
          </a:bodyPr>
          <a:p>
            <a:pPr algn="l"/>
            <a:endParaRPr lang="en-US" dirty="0"/>
          </a:p>
        </p:txBody>
      </p:sp>
      <p:sp>
        <p:nvSpPr>
          <p:cNvPr id="1048613" name="TextBox 12"/>
          <p:cNvSpPr txBox="1"/>
          <p:nvPr/>
        </p:nvSpPr>
        <p:spPr>
          <a:xfrm>
            <a:off x="8441487" y="5908747"/>
            <a:ext cx="4778118" cy="777239"/>
          </a:xfrm>
          <a:prstGeom prst="rect">
            <a:avLst/>
          </a:prstGeom>
          <a:noFill/>
        </p:spPr>
        <p:txBody>
          <a:bodyPr wrap="square" rtlCol="0">
            <a:spAutoFit/>
          </a:bodyPr>
          <a:p>
            <a:pPr algn="l"/>
            <a:r>
              <a:rPr lang="en-US" sz="2000" b="1" dirty="0">
                <a:latin typeface="Times New Roman" panose="02020603050405020304" pitchFamily="18" charset="0"/>
                <a:cs typeface="Times New Roman" panose="02020603050405020304" pitchFamily="18" charset="0"/>
              </a:rPr>
              <a:t>YUHITHA VANDANA</a:t>
            </a:r>
            <a:endParaRPr lang="en-US" sz="2000" b="1" dirty="0">
              <a:latin typeface="Times New Roman" panose="02020603050405020304" pitchFamily="18" charset="0"/>
              <a:cs typeface="Times New Roman" panose="02020603050405020304" pitchFamily="18" charset="0"/>
            </a:endParaRPr>
          </a:p>
          <a:p>
            <a:pPr algn="l"/>
            <a:r>
              <a:rPr lang="en-US" sz="2000" b="1" dirty="0">
                <a:latin typeface="Times New Roman" panose="02020603050405020304" pitchFamily="18" charset="0"/>
                <a:cs typeface="Times New Roman" panose="02020603050405020304" pitchFamily="18" charset="0"/>
              </a:rPr>
              <a:t>20MIS1138</a:t>
            </a:r>
            <a:endParaRPr lang="en-US" sz="2000" b="1" dirty="0">
              <a:latin typeface="Times New Roman" panose="02020603050405020304" pitchFamily="18" charset="0"/>
              <a:cs typeface="Times New Roman" panose="02020603050405020304" pitchFamily="18" charset="0"/>
            </a:endParaRPr>
          </a:p>
        </p:txBody>
      </p:sp>
      <p:pic>
        <p:nvPicPr>
          <p:cNvPr id="2097181" name="Picture 2097180"/>
          <p:cNvPicPr/>
          <p:nvPr/>
        </p:nvPicPr>
        <p:blipFill>
          <a:blip r:embed="rId2"/>
          <a:stretch>
            <a:fillRect/>
          </a:stretch>
        </p:blipFill>
        <p:spPr>
          <a:xfrm>
            <a:off x="8006893" y="2371633"/>
            <a:ext cx="2823653" cy="3354381"/>
          </a:xfrm>
          <a:prstGeom prst="rect">
            <a:avLst/>
          </a:prstGeom>
        </p:spPr>
      </p:pic>
      <p:sp>
        <p:nvSpPr>
          <p:cNvPr id="1048830" name="Text Box 1048829"/>
          <p:cNvSpPr txBox="1"/>
          <p:nvPr/>
        </p:nvSpPr>
        <p:spPr>
          <a:xfrm>
            <a:off x="3571196" y="11962732"/>
            <a:ext cx="3953818" cy="574040"/>
          </a:xfrm>
          <a:prstGeom prst="rect">
            <a:avLst/>
          </a:prstGeom>
        </p:spPr>
        <p:txBody>
          <a:bodyPr wrap="square" rtlCol="0">
            <a:spAutoFit/>
          </a:bodyPr>
          <a:p>
            <a:endParaRPr lang="en-US" sz="2800">
              <a:solidFill>
                <a:srgbClr val="000000"/>
              </a:solidFill>
            </a:endParaRPr>
          </a:p>
        </p:txBody>
      </p:sp>
      <p:pic>
        <p:nvPicPr>
          <p:cNvPr id="2097183" name="Picture 2097182"/>
          <p:cNvPicPr/>
          <p:nvPr/>
        </p:nvPicPr>
        <p:blipFill>
          <a:blip r:embed="rId3"/>
          <a:stretch>
            <a:fillRect/>
          </a:stretch>
        </p:blipFill>
        <p:spPr>
          <a:xfrm rot="23572">
            <a:off x="4381280" y="2375054"/>
            <a:ext cx="2687760" cy="334754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5" name=""/>
        <p:cNvGrpSpPr/>
        <p:nvPr/>
      </p:nvGrpSpPr>
      <p:grpSpPr>
        <a:xfrm>
          <a:off x="0" y="0"/>
          <a:ext cx="0" cy="0"/>
          <a:chOff x="0" y="0"/>
          <a:chExt cx="0" cy="0"/>
        </a:xfrm>
      </p:grpSpPr>
      <p:sp>
        <p:nvSpPr>
          <p:cNvPr id="1048614" name="Title 1"/>
          <p:cNvSpPr>
            <a:spLocks noGrp="1"/>
          </p:cNvSpPr>
          <p:nvPr>
            <p:ph type="title"/>
          </p:nvPr>
        </p:nvSpPr>
        <p:spPr/>
        <p:txBody>
          <a:bodyPr/>
          <a:p>
            <a:r>
              <a:rPr lang="en-US" b="1" dirty="0">
                <a:latin typeface="Times New Roman" panose="02020603050405020304" pitchFamily="18" charset="0"/>
                <a:cs typeface="Times New Roman" panose="02020603050405020304" pitchFamily="18" charset="0"/>
              </a:rPr>
              <a:t>INTRODUCTION</a:t>
            </a:r>
            <a:r>
              <a:rPr lang="en-US" b="1" dirty="0"/>
              <a:t> </a:t>
            </a:r>
            <a:endParaRPr lang="en-US" b="1" dirty="0"/>
          </a:p>
        </p:txBody>
      </p:sp>
      <p:sp>
        <p:nvSpPr>
          <p:cNvPr id="1048615" name="Content Placeholder 2"/>
          <p:cNvSpPr>
            <a:spLocks noGrp="1"/>
          </p:cNvSpPr>
          <p:nvPr>
            <p:ph idx="1"/>
          </p:nvPr>
        </p:nvSpPr>
        <p:spPr>
          <a:xfrm flipV="1">
            <a:off x="1154954" y="1896536"/>
            <a:ext cx="8825659" cy="4175652"/>
          </a:xfrm>
        </p:spPr>
        <p:txBody>
          <a:bodyPr>
            <a:normAutofit/>
          </a:bodyPr>
          <a:p>
            <a:pPr marL="0" indent="0">
              <a:buNone/>
            </a:pPr>
            <a:r>
              <a:rPr lang="en-US" dirty="0"/>
              <a:t>
</a:t>
            </a:r>
            <a:endParaRPr lang="en-US" dirty="0"/>
          </a:p>
        </p:txBody>
      </p:sp>
      <p:sp>
        <p:nvSpPr>
          <p:cNvPr id="1048616" name="TextBox 3"/>
          <p:cNvSpPr txBox="1"/>
          <p:nvPr/>
        </p:nvSpPr>
        <p:spPr>
          <a:xfrm>
            <a:off x="631031" y="2502693"/>
            <a:ext cx="6379369" cy="396240"/>
          </a:xfrm>
          <a:prstGeom prst="rect">
            <a:avLst/>
          </a:prstGeom>
          <a:noFill/>
        </p:spPr>
        <p:txBody>
          <a:bodyPr wrap="square" rtlCol="0">
            <a:spAutoFit/>
          </a:bodyPr>
          <a:p>
            <a:pPr algn="l"/>
            <a:endParaRPr lang="en-US" dirty="0"/>
          </a:p>
        </p:txBody>
      </p:sp>
      <p:sp>
        <p:nvSpPr>
          <p:cNvPr id="1048617" name="TextBox 4"/>
          <p:cNvSpPr txBox="1"/>
          <p:nvPr/>
        </p:nvSpPr>
        <p:spPr>
          <a:xfrm>
            <a:off x="511970" y="2718597"/>
            <a:ext cx="10918032" cy="3139440"/>
          </a:xfrm>
          <a:prstGeom prst="rect">
            <a:avLst/>
          </a:prstGeom>
          <a:noFill/>
        </p:spPr>
        <p:txBody>
          <a:bodyPr wrap="square" rtlCol="0">
            <a:spAutoFit/>
          </a:bodyPr>
          <a:p>
            <a:pPr algn="l"/>
            <a:r>
              <a:rPr lang="en-US" dirty="0"/>
              <a:t>
Overview-Background—light undergoes attenuation when it is passed through water. The larger wavelengths are affected more when compared to the shorter wavelengths, thus, images captured underwater appear greenish blue as they lack certain wavelength
components extensively. For instance an image acquired at a depth of about 4-5m underwater will lack red wavelength because the longer wavelength components of the visible spectrum is attenuated first. With further increase in depth, other wavelength components also start to lose significance. The images therefore suffer from limited visibility range, uneven lighting, presence of bright artifacts. Noise is inevitably a part of any acquired image. Thus a low contrast
image with diminished </a:t>
            </a:r>
            <a:r>
              <a:rPr lang="en-US" dirty="0" err="1"/>
              <a:t>colour</a:t>
            </a:r>
            <a:r>
              <a:rPr lang="en-US" dirty="0"/>
              <a:t> is obtained.</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sp>
        <p:nvSpPr>
          <p:cNvPr id="1048618" name="Title 1"/>
          <p:cNvSpPr>
            <a:spLocks noGrp="1"/>
          </p:cNvSpPr>
          <p:nvPr>
            <p:ph type="title"/>
          </p:nvPr>
        </p:nvSpPr>
        <p:spPr/>
        <p:txBody>
          <a:bodyPr/>
          <a:p>
            <a:r>
              <a:rPr lang="en-US" b="1" dirty="0">
                <a:latin typeface="Times New Roman" panose="02020603050405020304" pitchFamily="18" charset="0"/>
                <a:cs typeface="Times New Roman" panose="02020603050405020304" pitchFamily="18" charset="0"/>
              </a:rPr>
              <a:t>LITERATURE SURVEY</a:t>
            </a:r>
            <a:r>
              <a:rPr lang="en-US" b="1" dirty="0"/>
              <a:t> </a:t>
            </a:r>
            <a:endParaRPr lang="en-US" b="1" dirty="0"/>
          </a:p>
        </p:txBody>
      </p:sp>
      <p:sp>
        <p:nvSpPr>
          <p:cNvPr id="1048619" name="Content Placeholder 2"/>
          <p:cNvSpPr>
            <a:spLocks noGrp="1"/>
          </p:cNvSpPr>
          <p:nvPr>
            <p:ph idx="1"/>
          </p:nvPr>
        </p:nvSpPr>
        <p:spPr/>
        <p:txBody>
          <a:bodyPr>
            <a:normAutofit fontScale="88889" lnSpcReduction="20000"/>
          </a:bodyPr>
          <a:p>
            <a:pPr marL="0" indent="0">
              <a:buNone/>
            </a:pPr>
            <a:r>
              <a:rPr lang="en-US" dirty="0" err="1"/>
              <a:t>Er</a:t>
            </a:r>
            <a:r>
              <a:rPr lang="en-US" dirty="0"/>
              <a:t>. </a:t>
            </a:r>
            <a:r>
              <a:rPr lang="en-US" dirty="0" err="1"/>
              <a:t>Charanjeet</a:t>
            </a:r>
            <a:r>
              <a:rPr lang="en-US" dirty="0"/>
              <a:t> Kaur, </a:t>
            </a:r>
            <a:r>
              <a:rPr lang="en-US" dirty="0" err="1"/>
              <a:t>Er</a:t>
            </a:r>
            <a:r>
              <a:rPr lang="en-US" dirty="0"/>
              <a:t>. </a:t>
            </a:r>
            <a:r>
              <a:rPr lang="en-US" dirty="0" err="1"/>
              <a:t>Rachna</a:t>
            </a:r>
            <a:r>
              <a:rPr lang="en-US" dirty="0"/>
              <a:t> Rajput (May 2015). Ordinary histogram equalization uses the same transformation derived from the image histogram to transform all pixels. This works well when the distribution of pixel values is similar throughout the image. However, when the image contains regions that are significantly lighter or darker than most of the image, the contrast in those regions will not be sufficiently enhanced. The objective is to enhance the underwater images contrast while preserving image brightness.
DITHEE DEV K, Mr. S.NATRAJAN (April 2015). One of the effective method used to improve the underwater image is the contrast limited adaptive histogram equalization (CLAHE) technique. From the underwater input image calculate the dark channel and is processed under the image segmentation. Then find out whether it contains the influence of artificial light or not. If it is yes remove it using appropriate method and then go for the CLAHE technique. The experimental results of this method significantly improve the visual quality of underwater images by enhancing contrast as well as the noise and artifacts.</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7" name=""/>
        <p:cNvGrpSpPr/>
        <p:nvPr/>
      </p:nvGrpSpPr>
      <p:grpSpPr>
        <a:xfrm>
          <a:off x="0" y="0"/>
          <a:ext cx="0" cy="0"/>
          <a:chOff x="0" y="0"/>
          <a:chExt cx="0" cy="0"/>
        </a:xfrm>
      </p:grpSpPr>
      <p:sp>
        <p:nvSpPr>
          <p:cNvPr id="1048620" name="Title 1"/>
          <p:cNvSpPr>
            <a:spLocks noGrp="1"/>
          </p:cNvSpPr>
          <p:nvPr>
            <p:ph type="title"/>
          </p:nvPr>
        </p:nvSpPr>
        <p:spPr>
          <a:xfrm>
            <a:off x="1154954" y="1039549"/>
            <a:ext cx="8761413" cy="706964"/>
          </a:xfrm>
        </p:spPr>
        <p:txBody>
          <a:bodyPr/>
          <a:p>
            <a:r>
              <a:rPr lang="en-US" b="1" dirty="0">
                <a:latin typeface="Times New Roman" panose="02020603050405020304" pitchFamily="18" charset="0"/>
                <a:cs typeface="Times New Roman" panose="02020603050405020304" pitchFamily="18" charset="0"/>
              </a:rPr>
              <a:t>METHODOLOGY ALGORITHM </a:t>
            </a:r>
            <a:endParaRPr lang="en-US" b="1" dirty="0">
              <a:latin typeface="Times New Roman" panose="02020603050405020304" pitchFamily="18" charset="0"/>
              <a:cs typeface="Times New Roman" panose="02020603050405020304" pitchFamily="18" charset="0"/>
            </a:endParaRPr>
          </a:p>
        </p:txBody>
      </p:sp>
      <p:sp>
        <p:nvSpPr>
          <p:cNvPr id="1048621" name="Content Placeholder 2"/>
          <p:cNvSpPr>
            <a:spLocks noGrp="1"/>
          </p:cNvSpPr>
          <p:nvPr>
            <p:ph idx="1"/>
          </p:nvPr>
        </p:nvSpPr>
        <p:spPr>
          <a:xfrm>
            <a:off x="273845" y="2464594"/>
            <a:ext cx="11144249" cy="4191000"/>
          </a:xfrm>
        </p:spPr>
        <p:txBody>
          <a:bodyPr>
            <a:normAutofit fontScale="94444" lnSpcReduction="20000"/>
          </a:bodyPr>
          <a:p>
            <a:pPr marL="0" indent="0">
              <a:buNone/>
            </a:pPr>
            <a:r>
              <a:rPr lang="en-US" b="1" dirty="0"/>
              <a:t>We Used 8 Methods On Underwater Image Enhancement And Image Restoration</a:t>
            </a:r>
            <a:endParaRPr lang="en-US" b="1" dirty="0"/>
          </a:p>
          <a:p>
            <a:r>
              <a:rPr lang="en-US" dirty="0"/>
              <a:t>CLAHE – Contrast limited adaptive histogram equalization</a:t>
            </a:r>
            <a:endParaRPr lang="en-US" dirty="0"/>
          </a:p>
          <a:p>
            <a:r>
              <a:rPr lang="en-US" dirty="0"/>
              <a:t>FUSION – MATLAB – Enhancing underwater images and videos by fusion</a:t>
            </a:r>
            <a:endParaRPr lang="en-US" dirty="0"/>
          </a:p>
          <a:p>
            <a:r>
              <a:rPr lang="en-US" dirty="0"/>
              <a:t>GC – Gamma Correction</a:t>
            </a:r>
            <a:endParaRPr lang="en-US" dirty="0"/>
          </a:p>
          <a:p>
            <a:r>
              <a:rPr lang="en-US" dirty="0"/>
              <a:t>HE – Image enhancement by histogram transformation </a:t>
            </a:r>
            <a:endParaRPr lang="en-US" dirty="0"/>
          </a:p>
          <a:p>
            <a:r>
              <a:rPr lang="en-US" dirty="0"/>
              <a:t>ICM – Underwater Image Enhancement Using an Integrated </a:t>
            </a:r>
            <a:r>
              <a:rPr lang="en-US" dirty="0" err="1"/>
              <a:t>Colour</a:t>
            </a:r>
            <a:r>
              <a:rPr lang="en-US" dirty="0"/>
              <a:t> Model</a:t>
            </a:r>
            <a:endParaRPr lang="en-US" dirty="0"/>
          </a:p>
          <a:p>
            <a:r>
              <a:rPr lang="en-US" dirty="0"/>
              <a:t>UCM –Enhancing the low-quality images using Unsupervised </a:t>
            </a:r>
            <a:r>
              <a:rPr lang="en-US" dirty="0" err="1"/>
              <a:t>Colour</a:t>
            </a:r>
            <a:r>
              <a:rPr lang="en-US" dirty="0"/>
              <a:t> Correction Method </a:t>
            </a:r>
            <a:endParaRPr lang="en-US" dirty="0"/>
          </a:p>
          <a:p>
            <a:r>
              <a:rPr lang="en-US" dirty="0"/>
              <a:t>RAYLEIGH DISTRIBUTION –Underwater image quality enhancement through composition of dual-intensity images and Rayleigh-stretching</a:t>
            </a:r>
            <a:endParaRPr lang="en-US" dirty="0"/>
          </a:p>
          <a:p>
            <a:r>
              <a:rPr lang="en-US" dirty="0"/>
              <a:t>RGHS – Shallow-Water Image Enhancement Using Relative Global Histogram Stretching Based on Adaptive Parameter Acquisition</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8" name=""/>
        <p:cNvGrpSpPr/>
        <p:nvPr/>
      </p:nvGrpSpPr>
      <p:grpSpPr>
        <a:xfrm>
          <a:off x="0" y="0"/>
          <a:ext cx="0" cy="0"/>
          <a:chOff x="0" y="0"/>
          <a:chExt cx="0" cy="0"/>
        </a:xfrm>
      </p:grpSpPr>
      <p:sp>
        <p:nvSpPr>
          <p:cNvPr id="1048622" name="Title 1"/>
          <p:cNvSpPr>
            <a:spLocks noGrp="1"/>
          </p:cNvSpPr>
          <p:nvPr>
            <p:ph type="title"/>
          </p:nvPr>
        </p:nvSpPr>
        <p:spPr/>
        <p:txBody>
          <a:bodyPr/>
          <a:p>
            <a:r>
              <a:rPr lang="en-US" b="1" dirty="0">
                <a:latin typeface="Times New Roman" panose="02020603050405020304" pitchFamily="18" charset="0"/>
                <a:cs typeface="Times New Roman" panose="02020603050405020304" pitchFamily="18" charset="0"/>
              </a:rPr>
              <a:t>ABOUT THE DATASET AND PROPOSED MODEL</a:t>
            </a:r>
            <a:endParaRPr lang="en-US" b="1" dirty="0">
              <a:latin typeface="Times New Roman" panose="02020603050405020304" pitchFamily="18" charset="0"/>
              <a:cs typeface="Times New Roman" panose="02020603050405020304" pitchFamily="18" charset="0"/>
            </a:endParaRPr>
          </a:p>
        </p:txBody>
      </p:sp>
      <p:sp>
        <p:nvSpPr>
          <p:cNvPr id="1048623" name="Content Placeholder 2"/>
          <p:cNvSpPr>
            <a:spLocks noGrp="1"/>
          </p:cNvSpPr>
          <p:nvPr>
            <p:ph idx="1"/>
          </p:nvPr>
        </p:nvSpPr>
        <p:spPr/>
        <p:txBody>
          <a:bodyPr/>
          <a:p>
            <a:pPr marL="0" indent="0">
              <a:buNone/>
            </a:pPr>
            <a:endParaRPr lang="en-US"/>
          </a:p>
          <a:p>
            <a:pPr marL="0" indent="0">
              <a:buNone/>
            </a:pPr>
            <a:endParaRPr lang="en-US" dirty="0"/>
          </a:p>
        </p:txBody>
      </p:sp>
      <p:sp>
        <p:nvSpPr>
          <p:cNvPr id="1048624" name="TextBox 4"/>
          <p:cNvSpPr txBox="1"/>
          <p:nvPr/>
        </p:nvSpPr>
        <p:spPr>
          <a:xfrm>
            <a:off x="495300" y="2283617"/>
            <a:ext cx="11201400" cy="4053840"/>
          </a:xfrm>
          <a:prstGeom prst="rect">
            <a:avLst/>
          </a:prstGeom>
          <a:noFill/>
        </p:spPr>
        <p:txBody>
          <a:bodyPr wrap="square" rtlCol="0">
            <a:spAutoFit/>
          </a:bodyPr>
          <a:p>
            <a:pPr algn="l"/>
            <a:r>
              <a:rPr lang="en-US" dirty="0"/>
              <a:t>The following sections present the network architecture and specification of the proposed GAN-based model for fast underwater image enhancement, which we refer to as </a:t>
            </a:r>
            <a:r>
              <a:rPr lang="en-US" dirty="0" err="1"/>
              <a:t>FUnIE</a:t>
            </a:r>
            <a:r>
              <a:rPr lang="en-US" dirty="0"/>
              <a:t>-GAN. In addition, we provide detailed information about the proposed EUVP (Enhancement of Underwater Visual Perception) dataset.
 Specifically, the outputs of each encoders are concatenated to the respective mirrored decoders. This idea of skip-connections in the generator network is shown to be very effective [23, 7, 12] for image-to-image translation and image-quality enhancement problems. In </a:t>
            </a:r>
            <a:r>
              <a:rPr lang="en-US" dirty="0" err="1"/>
              <a:t>FUnIE</a:t>
            </a:r>
            <a:r>
              <a:rPr lang="en-US" dirty="0"/>
              <a:t>-GAN, however, we employ a much simpler model with fewer parameters in order to achieve fast inference. The input to the network is set to 256×256×3 and the encoder (e1-e5) learns only 256 feature-maps of size 8×8. The decoder (d1-d5) utilizes these feature-maps and inputs from the skip-connections to learn to generate a 256×256×3 (enhanced) image as output. The network is fully-convolutional as no fully-connected layers are used. Additionally, 2D convolutions with 4×4 filters are applied at each layer, which is then followed by a Leaky-</a:t>
            </a:r>
            <a:r>
              <a:rPr lang="en-US" dirty="0" err="1"/>
              <a:t>ReLU</a:t>
            </a:r>
            <a:r>
              <a:rPr lang="en-US" dirty="0"/>
              <a:t> non-linearity</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9" name=""/>
        <p:cNvGrpSpPr/>
        <p:nvPr/>
      </p:nvGrpSpPr>
      <p:grpSpPr>
        <a:xfrm>
          <a:off x="0" y="0"/>
          <a:ext cx="0" cy="0"/>
          <a:chOff x="0" y="0"/>
          <a:chExt cx="0" cy="0"/>
        </a:xfrm>
      </p:grpSpPr>
      <p:sp>
        <p:nvSpPr>
          <p:cNvPr id="1048625" name="Title 1"/>
          <p:cNvSpPr>
            <a:spLocks noGrp="1"/>
          </p:cNvSpPr>
          <p:nvPr>
            <p:ph type="title"/>
          </p:nvPr>
        </p:nvSpPr>
        <p:spPr/>
        <p:txBody>
          <a:bodyPr/>
          <a:p>
            <a:r>
              <a:rPr lang="en-US" b="1" dirty="0"/>
              <a:t>REQUITEMENTS</a:t>
            </a:r>
            <a:endParaRPr lang="en-US" b="1" dirty="0"/>
          </a:p>
        </p:txBody>
      </p:sp>
      <p:sp>
        <p:nvSpPr>
          <p:cNvPr id="1048626" name="Content Placeholder 2"/>
          <p:cNvSpPr>
            <a:spLocks noGrp="1"/>
          </p:cNvSpPr>
          <p:nvPr>
            <p:ph idx="1"/>
          </p:nvPr>
        </p:nvSpPr>
        <p:spPr>
          <a:xfrm>
            <a:off x="1154954" y="2603500"/>
            <a:ext cx="8825659" cy="4040188"/>
          </a:xfrm>
        </p:spPr>
        <p:txBody>
          <a:bodyPr/>
          <a:p>
            <a:pPr marL="0" indent="0">
              <a:buNone/>
            </a:pPr>
            <a:r>
              <a:rPr lang="en-US" b="1" dirty="0"/>
              <a:t>SOFTWARE REQUIREMENTS</a:t>
            </a:r>
            <a:endParaRPr lang="en-US" b="1" dirty="0"/>
          </a:p>
          <a:p>
            <a:pPr marL="0" indent="0">
              <a:buNone/>
            </a:pPr>
            <a:r>
              <a:rPr lang="en-US" dirty="0"/>
              <a:t>The above experiments are performed on MATLAB. </a:t>
            </a:r>
            <a:endParaRPr lang="en-US" dirty="0"/>
          </a:p>
          <a:p>
            <a:pPr marL="0" indent="0">
              <a:buNone/>
            </a:pPr>
            <a:r>
              <a:rPr lang="en-US" dirty="0"/>
              <a:t>Python, Tensor flow </a:t>
            </a:r>
            <a:r>
              <a:rPr lang="en-US" dirty="0" err="1"/>
              <a:t>etc</a:t>
            </a:r>
            <a:r>
              <a:rPr lang="en-US" dirty="0"/>
              <a:t> Packages.</a:t>
            </a:r>
            <a:endParaRPr lang="en-US" dirty="0"/>
          </a:p>
          <a:p>
            <a:pPr marL="0" indent="0">
              <a:buNone/>
            </a:pPr>
            <a:r>
              <a:rPr lang="en-US" dirty="0"/>
              <a:t>The choice of software is justified because of its well built image processing toolbox, providing wide range of functions.</a:t>
            </a:r>
            <a:endParaRPr lang="en-US" dirty="0"/>
          </a:p>
          <a:p>
            <a:pPr marL="0" indent="0">
              <a:buNone/>
            </a:pPr>
            <a:endParaRPr lang="en-US" dirty="0"/>
          </a:p>
          <a:p>
            <a:pPr marL="0" indent="0">
              <a:buNone/>
            </a:pPr>
            <a:r>
              <a:rPr lang="en-US" b="1" dirty="0"/>
              <a:t>HARDWARE REQUIREMENTS</a:t>
            </a:r>
            <a:endParaRPr lang="en-US" b="1" dirty="0"/>
          </a:p>
          <a:p>
            <a:pPr marL="0" indent="0">
              <a:buNone/>
            </a:pPr>
            <a:r>
              <a:rPr lang="en-US" dirty="0"/>
              <a:t>Laptop With 6GB RAM</a:t>
            </a:r>
            <a:endParaRPr lang="en-US" dirty="0"/>
          </a:p>
          <a:p>
            <a:pPr marL="0" indent="0">
              <a:buNone/>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sp>
        <p:nvSpPr>
          <p:cNvPr id="1048627" name="Title 1"/>
          <p:cNvSpPr>
            <a:spLocks noGrp="1"/>
          </p:cNvSpPr>
          <p:nvPr>
            <p:ph type="title"/>
          </p:nvPr>
        </p:nvSpPr>
        <p:spPr/>
        <p:txBody>
          <a:bodyPr/>
          <a:p>
            <a:r>
              <a:rPr lang="en-US" b="1" dirty="0"/>
              <a:t>EXPERIMENTAL RESULTS </a:t>
            </a:r>
            <a:endParaRPr lang="en-US" b="1" dirty="0"/>
          </a:p>
        </p:txBody>
      </p:sp>
      <p:pic>
        <p:nvPicPr>
          <p:cNvPr id="2097156" name="Picture 4"/>
          <p:cNvPicPr>
            <a:picLocks noGrp="1" noChangeAspect="1"/>
          </p:cNvPicPr>
          <p:nvPr>
            <p:ph idx="1"/>
          </p:nvPr>
        </p:nvPicPr>
        <p:blipFill>
          <a:blip r:embed="rId1"/>
          <a:stretch>
            <a:fillRect/>
          </a:stretch>
        </p:blipFill>
        <p:spPr>
          <a:xfrm>
            <a:off x="897307" y="2322043"/>
            <a:ext cx="8208353" cy="2258294"/>
          </a:xfrm>
        </p:spPr>
      </p:pic>
      <p:sp>
        <p:nvSpPr>
          <p:cNvPr id="1048628" name="TextBox 4"/>
          <p:cNvSpPr txBox="1"/>
          <p:nvPr/>
        </p:nvSpPr>
        <p:spPr>
          <a:xfrm>
            <a:off x="988218" y="4702969"/>
            <a:ext cx="7584283" cy="1690688"/>
          </a:xfrm>
          <a:prstGeom prst="rect">
            <a:avLst/>
          </a:prstGeom>
          <a:noFill/>
        </p:spPr>
        <p:txBody>
          <a:bodyPr wrap="square" rtlCol="0">
            <a:spAutoFit/>
          </a:bodyPr>
          <a:p>
            <a:pPr algn="l"/>
            <a:endParaRPr lang="en-US" dirty="0"/>
          </a:p>
        </p:txBody>
      </p:sp>
      <p:pic>
        <p:nvPicPr>
          <p:cNvPr id="2097157" name="Picture 6"/>
          <p:cNvPicPr>
            <a:picLocks noChangeAspect="1"/>
          </p:cNvPicPr>
          <p:nvPr/>
        </p:nvPicPr>
        <p:blipFill>
          <a:blip r:embed="rId2"/>
          <a:stretch>
            <a:fillRect/>
          </a:stretch>
        </p:blipFill>
        <p:spPr>
          <a:xfrm>
            <a:off x="988218" y="4725459"/>
            <a:ext cx="8117442" cy="1930269"/>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4368</Words>
  <Application>WPS Presentation</Application>
  <PresentationFormat/>
  <Paragraphs>63</Paragraphs>
  <Slides>19</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19</vt:i4>
      </vt:variant>
    </vt:vector>
  </HeadingPairs>
  <TitlesOfParts>
    <vt:vector size="29" baseType="lpstr">
      <vt:lpstr>Arial</vt:lpstr>
      <vt:lpstr>SimSun</vt:lpstr>
      <vt:lpstr>Wingdings</vt:lpstr>
      <vt:lpstr>Wingdings 3</vt:lpstr>
      <vt:lpstr>Arial</vt:lpstr>
      <vt:lpstr>Times New Roman</vt:lpstr>
      <vt:lpstr>Century Gothic</vt:lpstr>
      <vt:lpstr>Microsoft YaHei</vt:lpstr>
      <vt:lpstr>Arial Unicode MS</vt:lpstr>
      <vt:lpstr>Ion Boardroom</vt:lpstr>
      <vt:lpstr>PROJECT FINAL REPORT </vt:lpstr>
      <vt:lpstr>PROJECT TITLE</vt:lpstr>
      <vt:lpstr>GET TO KNOW OUR TEAM</vt:lpstr>
      <vt:lpstr>INTRODUCTION </vt:lpstr>
      <vt:lpstr>LITERATURE SURVEY </vt:lpstr>
      <vt:lpstr>METHODOLOGY ALGORITHM </vt:lpstr>
      <vt:lpstr>ABOUT THE DATASET AND PROPOSED MODEL</vt:lpstr>
      <vt:lpstr>REQUITEMENTS</vt:lpstr>
      <vt:lpstr>EXPERIMENTAL RESULTS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FINAL REPORT </dc:title>
  <dc:creator>MOUNIKA M</dc:creator>
  <cp:lastModifiedBy>Yuhitha</cp:lastModifiedBy>
  <cp:revision>1</cp:revision>
  <dcterms:created xsi:type="dcterms:W3CDTF">2022-11-26T16:07:43Z</dcterms:created>
  <dcterms:modified xsi:type="dcterms:W3CDTF">2022-11-26T16:07:43Z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023320BB72AB41D899C6E7D83DE9EC8F</vt:lpwstr>
  </property>
  <property fmtid="{D5CDD505-2E9C-101B-9397-08002B2CF9AE}" pid="3" name="KSOProductBuildVer">
    <vt:lpwstr>1033-11.2.0.11417</vt:lpwstr>
  </property>
</Properties>
</file>